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43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33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00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74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8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9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8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60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7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0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B234-8ED1-48F5-9D3B-BF838F0C7A73}" type="datetimeFigureOut">
              <a:rPr lang="it-IT" smtClean="0"/>
              <a:t>22/11/2020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8DF0-CDD1-4B1F-BE9A-037780F8F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52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7930"/>
            <a:ext cx="9305109" cy="6593818"/>
          </a:xfrm>
          <a:prstGeom prst="rect">
            <a:avLst/>
          </a:prstGeom>
        </p:spPr>
      </p:pic>
      <p:pic>
        <p:nvPicPr>
          <p:cNvPr id="5" name="Registrazione (1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" y="156754"/>
            <a:ext cx="11809554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5" y="0"/>
            <a:ext cx="913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-1"/>
            <a:ext cx="7341325" cy="70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3" y="0"/>
            <a:ext cx="6129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5</cp:revision>
  <dcterms:created xsi:type="dcterms:W3CDTF">2020-11-22T13:57:44Z</dcterms:created>
  <dcterms:modified xsi:type="dcterms:W3CDTF">2020-11-22T14:02:05Z</dcterms:modified>
</cp:coreProperties>
</file>