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mmragosta@gmail.com" initials="m" lastIdx="1" clrIdx="0">
    <p:extLst>
      <p:ext uri="{19B8F6BF-5375-455C-9EA6-DF929625EA0E}">
        <p15:presenceInfo xmlns:p15="http://schemas.microsoft.com/office/powerpoint/2012/main" userId="1c34ff88f302b8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CFADA-F487-1640-BA48-184F78D21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Cambiamenti climatici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DB72A33-62C5-0549-A800-0E56AA6F3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Classe V </a:t>
            </a:r>
          </a:p>
        </p:txBody>
      </p:sp>
    </p:spTree>
    <p:extLst>
      <p:ext uri="{BB962C8B-B14F-4D97-AF65-F5344CB8AC3E}">
        <p14:creationId xmlns:p14="http://schemas.microsoft.com/office/powerpoint/2010/main" val="408600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65EA5-2146-024D-B116-6A98A2CC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 a te cosa viene in mente?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1C82F095-D2D7-0C44-B76F-E70E9C32F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827471"/>
            <a:ext cx="6281738" cy="5199883"/>
          </a:xfrm>
        </p:spPr>
      </p:pic>
    </p:spTree>
    <p:extLst>
      <p:ext uri="{BB962C8B-B14F-4D97-AF65-F5344CB8AC3E}">
        <p14:creationId xmlns:p14="http://schemas.microsoft.com/office/powerpoint/2010/main" val="130364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88923C7-C77E-5A43-B836-F32E02203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868186"/>
            <a:ext cx="6281738" cy="511845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2EF63760-35CD-F64A-ACD0-E43E3D61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Andiamo ora a distinguere i fattori e gli elementi del clima➡️➡️</a:t>
            </a:r>
          </a:p>
        </p:txBody>
      </p:sp>
      <p:sp>
        <p:nvSpPr>
          <p:cNvPr id="10" name="Sole 9">
            <a:extLst>
              <a:ext uri="{FF2B5EF4-FFF2-40B4-BE49-F238E27FC236}">
                <a16:creationId xmlns:a16="http://schemas.microsoft.com/office/drawing/2014/main" id="{DDAAD55D-FFC9-E342-A774-0143A2BD1C09}"/>
              </a:ext>
            </a:extLst>
          </p:cNvPr>
          <p:cNvSpPr/>
          <p:nvPr/>
        </p:nvSpPr>
        <p:spPr>
          <a:xfrm>
            <a:off x="485587" y="-149412"/>
            <a:ext cx="2116667" cy="1817843"/>
          </a:xfrm>
          <a:prstGeom prst="sun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aetta 10">
            <a:extLst>
              <a:ext uri="{FF2B5EF4-FFF2-40B4-BE49-F238E27FC236}">
                <a16:creationId xmlns:a16="http://schemas.microsoft.com/office/drawing/2014/main" id="{A324B1F8-4EB0-284F-84C3-D342583D9BE5}"/>
              </a:ext>
            </a:extLst>
          </p:cNvPr>
          <p:cNvSpPr/>
          <p:nvPr/>
        </p:nvSpPr>
        <p:spPr>
          <a:xfrm>
            <a:off x="3660589" y="5291667"/>
            <a:ext cx="1457512" cy="1376466"/>
          </a:xfrm>
          <a:prstGeom prst="lightningBol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Nuvola 11">
            <a:extLst>
              <a:ext uri="{FF2B5EF4-FFF2-40B4-BE49-F238E27FC236}">
                <a16:creationId xmlns:a16="http://schemas.microsoft.com/office/drawing/2014/main" id="{AC7C09B9-57FD-C648-B5D5-F8A39B8EECFB}"/>
              </a:ext>
            </a:extLst>
          </p:cNvPr>
          <p:cNvSpPr/>
          <p:nvPr/>
        </p:nvSpPr>
        <p:spPr>
          <a:xfrm flipH="1">
            <a:off x="585195" y="5487861"/>
            <a:ext cx="1743137" cy="1621649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89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DF35CD-41AF-3247-A41F-724FF1CC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Facciamo una piccola distinzione ➡️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E0F92F5A-A0F3-6443-9150-BB2F1057C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964157"/>
            <a:ext cx="6281738" cy="4926511"/>
          </a:xfrm>
        </p:spPr>
      </p:pic>
    </p:spTree>
    <p:extLst>
      <p:ext uri="{BB962C8B-B14F-4D97-AF65-F5344CB8AC3E}">
        <p14:creationId xmlns:p14="http://schemas.microsoft.com/office/powerpoint/2010/main" val="166745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75CF4-CD00-A043-A850-1107CC15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Questa mappa concettuale vi aiuterà a memorizzare i concetti fondamentali👩‍🏫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CFA26AC4-CA0F-3F40-B079-58ED8C158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0866" y="803275"/>
            <a:ext cx="3936206" cy="5248275"/>
          </a:xfrm>
        </p:spPr>
      </p:pic>
      <p:sp>
        <p:nvSpPr>
          <p:cNvPr id="3" name="Freccia destra con strisce 2">
            <a:extLst>
              <a:ext uri="{FF2B5EF4-FFF2-40B4-BE49-F238E27FC236}">
                <a16:creationId xmlns:a16="http://schemas.microsoft.com/office/drawing/2014/main" id="{8965F4BB-DDF1-F247-8075-5DAAEDB1B453}"/>
              </a:ext>
            </a:extLst>
          </p:cNvPr>
          <p:cNvSpPr/>
          <p:nvPr/>
        </p:nvSpPr>
        <p:spPr>
          <a:xfrm>
            <a:off x="4481347" y="3093514"/>
            <a:ext cx="1956816" cy="9692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95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FE3899-9A0B-5F4D-B112-AF8F72EE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Ora tocca a te completare la mappa 👩‍💻👨‍💻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D1CA6B73-5E89-464D-90C3-E3FA83DCB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2372" y="803275"/>
            <a:ext cx="3793193" cy="5248275"/>
          </a:xfrm>
        </p:spPr>
      </p:pic>
    </p:spTree>
    <p:extLst>
      <p:ext uri="{BB962C8B-B14F-4D97-AF65-F5344CB8AC3E}">
        <p14:creationId xmlns:p14="http://schemas.microsoft.com/office/powerpoint/2010/main" val="326585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6FACE7A4-1588-F940-916D-F1C62E079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6471" y="504016"/>
            <a:ext cx="5117354" cy="5845984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B2975217-7C41-FD43-BBB4-F25B323F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41" y="1960781"/>
            <a:ext cx="4233334" cy="2895101"/>
          </a:xfrm>
        </p:spPr>
        <p:txBody>
          <a:bodyPr>
            <a:normAutofit fontScale="90000"/>
          </a:bodyPr>
          <a:lstStyle/>
          <a:p>
            <a:r>
              <a:rPr lang="it-IT"/>
              <a:t>Ora prova ad essere un piccolo inventore e seguendo le indicazioni costruisci questo strumento </a:t>
            </a:r>
          </a:p>
        </p:txBody>
      </p:sp>
      <p:sp>
        <p:nvSpPr>
          <p:cNvPr id="2" name="Fascicolazione 1">
            <a:extLst>
              <a:ext uri="{FF2B5EF4-FFF2-40B4-BE49-F238E27FC236}">
                <a16:creationId xmlns:a16="http://schemas.microsoft.com/office/drawing/2014/main" id="{92189CD7-15D2-324E-88CB-867FDED76D06}"/>
              </a:ext>
            </a:extLst>
          </p:cNvPr>
          <p:cNvSpPr/>
          <p:nvPr/>
        </p:nvSpPr>
        <p:spPr>
          <a:xfrm>
            <a:off x="3984314" y="4855882"/>
            <a:ext cx="1494118" cy="1730687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ED592E-399E-544A-B96D-F8F99565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Piccola ripetizione di cose studiate…..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67826295-DFE5-2045-AE15-267430C03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471" y="734608"/>
            <a:ext cx="3287058" cy="5329393"/>
          </a:xfr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430FDCD7-1D79-7A45-98F2-332E202B6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647" y="719666"/>
            <a:ext cx="3374216" cy="5418667"/>
          </a:xfrm>
          <a:prstGeom prst="rect">
            <a:avLst/>
          </a:prstGeom>
        </p:spPr>
      </p:pic>
      <p:sp>
        <p:nvSpPr>
          <p:cNvPr id="3" name="Bolla: nuvola 2">
            <a:extLst>
              <a:ext uri="{FF2B5EF4-FFF2-40B4-BE49-F238E27FC236}">
                <a16:creationId xmlns:a16="http://schemas.microsoft.com/office/drawing/2014/main" id="{0BE41AA1-9220-0D40-BF64-DD26E42A03A9}"/>
              </a:ext>
            </a:extLst>
          </p:cNvPr>
          <p:cNvSpPr/>
          <p:nvPr/>
        </p:nvSpPr>
        <p:spPr>
          <a:xfrm flipV="1">
            <a:off x="2427941" y="5391274"/>
            <a:ext cx="2054411" cy="1466724"/>
          </a:xfrm>
          <a:prstGeom prst="cloudCallout">
            <a:avLst>
              <a:gd name="adj1" fmla="val -203501"/>
              <a:gd name="adj2" fmla="val 13595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Bolla: nuvola 4">
            <a:extLst>
              <a:ext uri="{FF2B5EF4-FFF2-40B4-BE49-F238E27FC236}">
                <a16:creationId xmlns:a16="http://schemas.microsoft.com/office/drawing/2014/main" id="{2DDB07D8-9F93-1641-92AB-5F3D0455FEC1}"/>
              </a:ext>
            </a:extLst>
          </p:cNvPr>
          <p:cNvSpPr/>
          <p:nvPr/>
        </p:nvSpPr>
        <p:spPr>
          <a:xfrm>
            <a:off x="1668430" y="261470"/>
            <a:ext cx="2490197" cy="1220197"/>
          </a:xfrm>
          <a:prstGeom prst="cloudCallout">
            <a:avLst>
              <a:gd name="adj1" fmla="val -111860"/>
              <a:gd name="adj2" fmla="val 3263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45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77DA00-AF2C-984B-B847-FADFD0BD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643529"/>
            <a:ext cx="3618624" cy="3448922"/>
          </a:xfrm>
        </p:spPr>
        <p:txBody>
          <a:bodyPr/>
          <a:lstStyle/>
          <a:p>
            <a:r>
              <a:rPr lang="it-IT"/>
              <a:t>Buon lavoro……🤗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26EE70-E69B-714E-A11F-38618051B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mile 3">
            <a:extLst>
              <a:ext uri="{FF2B5EF4-FFF2-40B4-BE49-F238E27FC236}">
                <a16:creationId xmlns:a16="http://schemas.microsoft.com/office/drawing/2014/main" id="{0B0F0F54-D9D0-6D42-904D-56C203F30C5A}"/>
              </a:ext>
            </a:extLst>
          </p:cNvPr>
          <p:cNvSpPr/>
          <p:nvPr/>
        </p:nvSpPr>
        <p:spPr>
          <a:xfrm>
            <a:off x="5802157" y="2838823"/>
            <a:ext cx="2675867" cy="2701863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uore 4">
            <a:extLst>
              <a:ext uri="{FF2B5EF4-FFF2-40B4-BE49-F238E27FC236}">
                <a16:creationId xmlns:a16="http://schemas.microsoft.com/office/drawing/2014/main" id="{2B6D4BA5-975D-E248-9964-AAAE4D0354DA}"/>
              </a:ext>
            </a:extLst>
          </p:cNvPr>
          <p:cNvSpPr/>
          <p:nvPr/>
        </p:nvSpPr>
        <p:spPr>
          <a:xfrm>
            <a:off x="8478024" y="2938431"/>
            <a:ext cx="2922296" cy="2490196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160589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Atlante</vt:lpstr>
      <vt:lpstr>Cambiamenti climatici</vt:lpstr>
      <vt:lpstr>E a te cosa viene in mente?</vt:lpstr>
      <vt:lpstr>Andiamo ora a distinguere i fattori e gli elementi del clima➡️➡️</vt:lpstr>
      <vt:lpstr>Facciamo una piccola distinzione ➡️</vt:lpstr>
      <vt:lpstr>Questa mappa concettuale vi aiuterà a memorizzare i concetti fondamentali👩‍🏫</vt:lpstr>
      <vt:lpstr>Ora tocca a te completare la mappa 👩‍💻👨‍💻</vt:lpstr>
      <vt:lpstr>Ora prova ad essere un piccolo inventore e seguendo le indicazioni costruisci questo strumento </vt:lpstr>
      <vt:lpstr>Piccola ripetizione di cose studiate…..</vt:lpstr>
      <vt:lpstr>Buon lavoro……🤗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Cambiamenti climatici</dc:title>
  <dc:creator>mmmragosta@gmail.com</dc:creator>
  <cp:lastModifiedBy>mmmragosta@gmail.com</cp:lastModifiedBy>
  <cp:revision>9</cp:revision>
  <dcterms:created xsi:type="dcterms:W3CDTF">2020-10-31T21:33:57Z</dcterms:created>
  <dcterms:modified xsi:type="dcterms:W3CDTF">2020-11-02T17:33:53Z</dcterms:modified>
</cp:coreProperties>
</file>