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9FB1-F3AB-473F-95EF-BE0E45C29302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811F-05BA-4A00-A186-98768E1CF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12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9FB1-F3AB-473F-95EF-BE0E45C29302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811F-05BA-4A00-A186-98768E1CF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73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9FB1-F3AB-473F-95EF-BE0E45C29302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811F-05BA-4A00-A186-98768E1CF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6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9FB1-F3AB-473F-95EF-BE0E45C29302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811F-05BA-4A00-A186-98768E1CF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25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9FB1-F3AB-473F-95EF-BE0E45C29302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811F-05BA-4A00-A186-98768E1CF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10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9FB1-F3AB-473F-95EF-BE0E45C29302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811F-05BA-4A00-A186-98768E1CF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9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9FB1-F3AB-473F-95EF-BE0E45C29302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811F-05BA-4A00-A186-98768E1CF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19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9FB1-F3AB-473F-95EF-BE0E45C29302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811F-05BA-4A00-A186-98768E1CF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57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9FB1-F3AB-473F-95EF-BE0E45C29302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811F-05BA-4A00-A186-98768E1CF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05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9FB1-F3AB-473F-95EF-BE0E45C29302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811F-05BA-4A00-A186-98768E1CF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80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9FB1-F3AB-473F-95EF-BE0E45C29302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811F-05BA-4A00-A186-98768E1CF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21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39FB1-F3AB-473F-95EF-BE0E45C29302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F811F-05BA-4A00-A186-98768E1CF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19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9144000" cy="56556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051800" y="6172200"/>
            <a:ext cx="2222500" cy="605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120900" y="6350000"/>
            <a:ext cx="2489200" cy="317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79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33" y="1"/>
            <a:ext cx="7817967" cy="7040880"/>
          </a:xfrm>
          <a:prstGeom prst="rect">
            <a:avLst/>
          </a:prstGeom>
        </p:spPr>
      </p:pic>
      <p:pic>
        <p:nvPicPr>
          <p:cNvPr id="3" name="Registrazione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3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421083"/>
              </p:ext>
            </p:extLst>
          </p:nvPr>
        </p:nvGraphicFramePr>
        <p:xfrm>
          <a:off x="92074" y="92075"/>
          <a:ext cx="7781926" cy="676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4" y="92075"/>
                        <a:ext cx="7781926" cy="676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115300" y="800100"/>
            <a:ext cx="354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Read, </a:t>
            </a:r>
            <a:r>
              <a:rPr lang="it-IT" sz="2800" b="1" dirty="0" err="1" smtClean="0">
                <a:solidFill>
                  <a:srgbClr val="FF0000"/>
                </a:solidFill>
              </a:rPr>
              <a:t>translate</a:t>
            </a:r>
            <a:r>
              <a:rPr lang="it-IT" sz="2800" b="1" dirty="0" smtClean="0">
                <a:solidFill>
                  <a:srgbClr val="FF0000"/>
                </a:solidFill>
              </a:rPr>
              <a:t> and </a:t>
            </a:r>
            <a:r>
              <a:rPr lang="it-IT" sz="2800" b="1" dirty="0" err="1" smtClean="0">
                <a:solidFill>
                  <a:srgbClr val="FF0000"/>
                </a:solidFill>
              </a:rPr>
              <a:t>answer</a:t>
            </a:r>
            <a:r>
              <a:rPr lang="it-IT" sz="2800" b="1" dirty="0" smtClean="0">
                <a:solidFill>
                  <a:srgbClr val="FF0000"/>
                </a:solidFill>
              </a:rPr>
              <a:t> the </a:t>
            </a:r>
            <a:r>
              <a:rPr lang="it-IT" sz="2800" b="1" dirty="0" err="1" smtClean="0">
                <a:solidFill>
                  <a:srgbClr val="FF0000"/>
                </a:solidFill>
              </a:rPr>
              <a:t>questions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2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7500339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461500" y="977900"/>
            <a:ext cx="196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</a:rPr>
              <a:t>Learn</a:t>
            </a:r>
            <a:r>
              <a:rPr lang="it-IT" sz="3200" b="1" dirty="0" smtClean="0">
                <a:solidFill>
                  <a:srgbClr val="FF0000"/>
                </a:solidFill>
              </a:rPr>
              <a:t> the </a:t>
            </a:r>
            <a:r>
              <a:rPr lang="it-IT" sz="3200" b="1" dirty="0" err="1" smtClean="0">
                <a:solidFill>
                  <a:srgbClr val="FF0000"/>
                </a:solidFill>
              </a:rPr>
              <a:t>poem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7188200" y="5829300"/>
            <a:ext cx="1442439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796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</Words>
  <Application>Microsoft Office PowerPoint</Application>
  <PresentationFormat>Widescreen</PresentationFormat>
  <Paragraphs>2</Paragraphs>
  <Slides>4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Adobe 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rullo</dc:creator>
  <cp:lastModifiedBy>anna rullo</cp:lastModifiedBy>
  <cp:revision>5</cp:revision>
  <dcterms:created xsi:type="dcterms:W3CDTF">2020-11-02T08:40:09Z</dcterms:created>
  <dcterms:modified xsi:type="dcterms:W3CDTF">2020-11-02T08:56:54Z</dcterms:modified>
</cp:coreProperties>
</file>