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E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61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94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62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61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4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22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7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21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35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22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59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CF483-85EB-4A6F-9284-06712AA246A4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57C6-7456-405F-BC7B-9ACC5718C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33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0" cy="529071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117875" y="5212715"/>
            <a:ext cx="1345474" cy="999309"/>
          </a:xfrm>
          <a:prstGeom prst="rect">
            <a:avLst/>
          </a:prstGeom>
          <a:solidFill>
            <a:srgbClr val="47E9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Ins</a:t>
            </a:r>
            <a:r>
              <a:rPr lang="it-IT" dirty="0" smtClean="0">
                <a:solidFill>
                  <a:srgbClr val="FF0000"/>
                </a:solidFill>
              </a:rPr>
              <a:t>. Anna Rullo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Registrazione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64712"/>
              </p:ext>
            </p:extLst>
          </p:nvPr>
        </p:nvGraphicFramePr>
        <p:xfrm>
          <a:off x="1776549" y="92074"/>
          <a:ext cx="7458891" cy="667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o" r:id="rId3" imgW="6111240" imgH="8972373" progId="Word.Document.12">
                  <p:embed/>
                </p:oleObj>
              </mc:Choice>
              <mc:Fallback>
                <p:oleObj name="Documento" r:id="rId3" imgW="6111240" imgH="89723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549" y="92074"/>
                        <a:ext cx="7458891" cy="6672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2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852960"/>
              </p:ext>
            </p:extLst>
          </p:nvPr>
        </p:nvGraphicFramePr>
        <p:xfrm>
          <a:off x="1854925" y="92074"/>
          <a:ext cx="6479177" cy="669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o" r:id="rId3" imgW="6111240" imgH="7406436" progId="Word.Document.12">
                  <p:embed/>
                </p:oleObj>
              </mc:Choice>
              <mc:Fallback>
                <p:oleObj name="Documento" r:id="rId3" imgW="6111240" imgH="7406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4925" y="92074"/>
                        <a:ext cx="6479177" cy="6693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9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Widescreen</PresentationFormat>
  <Paragraphs>1</Paragraphs>
  <Slides>3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Documento di Microsoft Word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3</cp:revision>
  <dcterms:created xsi:type="dcterms:W3CDTF">2020-11-09T11:06:03Z</dcterms:created>
  <dcterms:modified xsi:type="dcterms:W3CDTF">2020-11-09T11:14:25Z</dcterms:modified>
</cp:coreProperties>
</file>