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77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5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48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9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1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9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32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27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60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B792-1474-4314-B406-DBF44934AF26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530A-769A-479A-A362-759EF91DF4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6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22363"/>
            <a:ext cx="9144000" cy="4135437"/>
          </a:xfrm>
          <a:prstGeom prst="rect">
            <a:avLst/>
          </a:prstGeom>
        </p:spPr>
      </p:pic>
      <p:pic>
        <p:nvPicPr>
          <p:cNvPr id="6" name="Registrazione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724406"/>
              </p:ext>
            </p:extLst>
          </p:nvPr>
        </p:nvGraphicFramePr>
        <p:xfrm>
          <a:off x="2233613" y="0"/>
          <a:ext cx="6740525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3613" y="0"/>
                        <a:ext cx="6740525" cy="685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88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84216"/>
              </p:ext>
            </p:extLst>
          </p:nvPr>
        </p:nvGraphicFramePr>
        <p:xfrm>
          <a:off x="2076994" y="130702"/>
          <a:ext cx="6897189" cy="6884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994" y="130702"/>
                        <a:ext cx="6897189" cy="6884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8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72" y="0"/>
            <a:ext cx="615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5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7</cp:revision>
  <dcterms:created xsi:type="dcterms:W3CDTF">2020-11-11T11:32:32Z</dcterms:created>
  <dcterms:modified xsi:type="dcterms:W3CDTF">2020-11-11T11:54:28Z</dcterms:modified>
</cp:coreProperties>
</file>