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62D-FADB-4BB2-B41C-34A0F6FA7193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5FFA-C137-4D40-8611-EF94B0DA2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11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62D-FADB-4BB2-B41C-34A0F6FA7193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5FFA-C137-4D40-8611-EF94B0DA2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30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62D-FADB-4BB2-B41C-34A0F6FA7193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5FFA-C137-4D40-8611-EF94B0DA2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76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62D-FADB-4BB2-B41C-34A0F6FA7193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5FFA-C137-4D40-8611-EF94B0DA2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21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62D-FADB-4BB2-B41C-34A0F6FA7193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5FFA-C137-4D40-8611-EF94B0DA2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54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62D-FADB-4BB2-B41C-34A0F6FA7193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5FFA-C137-4D40-8611-EF94B0DA2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6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62D-FADB-4BB2-B41C-34A0F6FA7193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5FFA-C137-4D40-8611-EF94B0DA2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17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62D-FADB-4BB2-B41C-34A0F6FA7193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5FFA-C137-4D40-8611-EF94B0DA2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87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62D-FADB-4BB2-B41C-34A0F6FA7193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5FFA-C137-4D40-8611-EF94B0DA2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9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62D-FADB-4BB2-B41C-34A0F6FA7193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5FFA-C137-4D40-8611-EF94B0DA2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09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E62D-FADB-4BB2-B41C-34A0F6FA7193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5FFA-C137-4D40-8611-EF94B0DA2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3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4E62D-FADB-4BB2-B41C-34A0F6FA7193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05FFA-C137-4D40-8611-EF94B0DA2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36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38XQ7Vg36Y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53869"/>
            <a:ext cx="9144000" cy="4463160"/>
          </a:xfrm>
          <a:prstGeom prst="rect">
            <a:avLst/>
          </a:prstGeom>
        </p:spPr>
      </p:pic>
      <p:pic>
        <p:nvPicPr>
          <p:cNvPr id="5" name="Registrazione (7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152987"/>
              </p:ext>
            </p:extLst>
          </p:nvPr>
        </p:nvGraphicFramePr>
        <p:xfrm>
          <a:off x="1524000" y="-146558"/>
          <a:ext cx="8782594" cy="700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5667037" imgH="8019948" progId="AcroExch.Document.DC">
                  <p:embed/>
                </p:oleObj>
              </mc:Choice>
              <mc:Fallback>
                <p:oleObj name="Acrobat Document" r:id="rId5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-146558"/>
                        <a:ext cx="8782594" cy="7004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gistrazione (9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9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CLICCA SUL SEGUENTE LINK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r>
              <a:rPr lang="it-IT" u="sng" dirty="0">
                <a:hlinkClick r:id="rId2"/>
              </a:rPr>
              <a:t>https://www.youtube.com/watch?v=K38XQ7Vg36Y</a:t>
            </a:r>
            <a:endParaRPr lang="it-IT" dirty="0"/>
          </a:p>
          <a:p>
            <a:r>
              <a:rPr lang="it-IT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00661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Widescreen</PresentationFormat>
  <Paragraphs>3</Paragraphs>
  <Slides>3</Slides>
  <Notes>0</Notes>
  <HiddenSlides>0</HiddenSlides>
  <MMClips>2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Adobe Acrobat Document</vt:lpstr>
      <vt:lpstr>Presentazione standard di PowerPoint</vt:lpstr>
      <vt:lpstr>Presentazione standard di PowerPoint</vt:lpstr>
      <vt:lpstr>CLICCA SUL SEGUENTE LINK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rullo</dc:creator>
  <cp:lastModifiedBy>anna rullo</cp:lastModifiedBy>
  <cp:revision>2</cp:revision>
  <dcterms:created xsi:type="dcterms:W3CDTF">2020-11-17T16:15:28Z</dcterms:created>
  <dcterms:modified xsi:type="dcterms:W3CDTF">2020-11-17T16:20:09Z</dcterms:modified>
</cp:coreProperties>
</file>