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56" r:id="rId2"/>
    <p:sldId id="262" r:id="rId3"/>
    <p:sldId id="263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4" autoAdjust="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87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58"/>
            <a:ext cx="828092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0545"/>
            <a:ext cx="8496944" cy="50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tto ebbe inizio da un solo punto nell'univer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9289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6468" y="1196752"/>
            <a:ext cx="8666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Secondo </a:t>
            </a:r>
            <a:r>
              <a:rPr lang="it-IT" dirty="0">
                <a:latin typeface="Arial" pitchFamily="34" charset="0"/>
                <a:cs typeface="Arial" pitchFamily="34" charset="0"/>
              </a:rPr>
              <a:t>gli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scienziati </a:t>
            </a:r>
            <a:r>
              <a:rPr lang="it-IT" dirty="0">
                <a:latin typeface="Arial" pitchFamily="34" charset="0"/>
                <a:cs typeface="Arial" pitchFamily="34" charset="0"/>
              </a:rPr>
              <a:t>tutto cominciò dopo un esplosione, un evento che chiamiamo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Big Bang</a:t>
            </a:r>
            <a:r>
              <a:rPr lang="it-IT" dirty="0">
                <a:latin typeface="Arial" pitchFamily="34" charset="0"/>
                <a:cs typeface="Arial" pitchFamily="34" charset="0"/>
              </a:rPr>
              <a:t>. Si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suppone </a:t>
            </a:r>
            <a:r>
              <a:rPr lang="it-IT" dirty="0">
                <a:latin typeface="Arial" pitchFamily="34" charset="0"/>
                <a:cs typeface="Arial" pitchFamily="34" charset="0"/>
              </a:rPr>
              <a:t>che l’esplosione del Big Bang è avvenuta nel più completo buio dato che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la luce non esisteva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ancora, ma non esisteva nemmeno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lo spazio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t-IT" dirty="0">
                <a:latin typeface="Arial" pitchFamily="34" charset="0"/>
                <a:cs typeface="Arial" pitchFamily="34" charset="0"/>
              </a:rPr>
              <a:t>Inizialmente,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l’universo, </a:t>
            </a:r>
            <a:r>
              <a:rPr lang="it-IT" dirty="0">
                <a:latin typeface="Arial" pitchFamily="34" charset="0"/>
                <a:cs typeface="Arial" pitchFamily="34" charset="0"/>
              </a:rPr>
              <a:t>come lo conosciamo oggi, doveva essere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una piccola nube di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energia.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79712" y="0"/>
            <a:ext cx="4572000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it-IT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468" y="262272"/>
            <a:ext cx="846144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L’universo è in continua espansione in tutte le direzioni, una scoperta molto importante per tutti i </a:t>
            </a:r>
            <a:r>
              <a:rPr lang="it-IT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cosmologi</a:t>
            </a:r>
            <a:r>
              <a:rPr lang="it-IT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  <a:endParaRPr lang="it-IT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0112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35921" y="275509"/>
            <a:ext cx="8706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Dopo che questa energia si è espansa, avvenne una tremenda esplosione. </a:t>
            </a:r>
            <a:r>
              <a:rPr lang="it-IT" sz="2000" dirty="0" smtClean="0"/>
              <a:t>Da un </a:t>
            </a:r>
            <a:r>
              <a:rPr lang="it-IT" sz="2000" dirty="0"/>
              <a:t>piccolo nucleo di pochi centimetri di diametro, </a:t>
            </a:r>
            <a:r>
              <a:rPr lang="it-IT" sz="2000" dirty="0" smtClean="0"/>
              <a:t>con </a:t>
            </a:r>
            <a:r>
              <a:rPr lang="it-IT" sz="2000" dirty="0"/>
              <a:t>l’esplosione, </a:t>
            </a:r>
            <a:r>
              <a:rPr lang="it-IT" sz="2000" dirty="0" smtClean="0"/>
              <a:t>divenne </a:t>
            </a:r>
            <a:r>
              <a:rPr lang="it-IT" sz="2000" dirty="0"/>
              <a:t>un universo con </a:t>
            </a:r>
            <a:r>
              <a:rPr lang="it-IT" sz="2000" dirty="0" smtClean="0"/>
              <a:t>un’ </a:t>
            </a:r>
            <a:r>
              <a:rPr lang="it-IT" sz="2000" dirty="0"/>
              <a:t>estensione di </a:t>
            </a:r>
            <a:r>
              <a:rPr lang="it-IT" sz="2000" b="1" dirty="0"/>
              <a:t>diversi miliardi di chilometri</a:t>
            </a:r>
            <a:r>
              <a:rPr lang="it-IT" sz="2000" dirty="0"/>
              <a:t>. Durante questo processo, tutta la massa di energia cominciò a raffreddarsi creando </a:t>
            </a:r>
            <a:r>
              <a:rPr lang="it-IT" sz="2000" b="1" dirty="0"/>
              <a:t>materia</a:t>
            </a:r>
            <a:r>
              <a:rPr lang="it-IT" sz="2000" dirty="0"/>
              <a:t> sotto forma di miliardi di </a:t>
            </a:r>
            <a:r>
              <a:rPr lang="it-IT" sz="2000" b="1" dirty="0"/>
              <a:t>particelle subatomiche</a:t>
            </a:r>
            <a:r>
              <a:rPr lang="it-IT" sz="2000" dirty="0"/>
              <a:t>.</a:t>
            </a:r>
          </a:p>
          <a:p>
            <a:r>
              <a:rPr lang="it-IT" sz="2000" dirty="0"/>
              <a:t>La nascita dell’universo ha comportato un grandissimo dispendio di energia. Dalla formazione della materia, siamo giunti all’universo come lo conosciamo oggi.</a:t>
            </a:r>
          </a:p>
        </p:txBody>
      </p:sp>
      <p:pic>
        <p:nvPicPr>
          <p:cNvPr id="1026" name="Picture 2" descr="Big B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6490"/>
            <a:ext cx="4824536" cy="29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o come lo conosciamo ogg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2064"/>
            <a:ext cx="4051004" cy="29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573249" y="3207972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Big Bang</a:t>
            </a:r>
            <a:endParaRPr lang="it-IT" dirty="0"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33335" y="3064333"/>
            <a:ext cx="410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L’universo come lo conosciamo oggi</a:t>
            </a:r>
            <a:endParaRPr lang="it-IT" dirty="0">
              <a:effectLst/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4448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392"/>
            <a:ext cx="67373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7814"/>
            <a:ext cx="8856984" cy="58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1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595"/>
            <a:ext cx="67373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950"/>
            <a:ext cx="8856983" cy="549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7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9712" y="188640"/>
            <a:ext cx="440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800" kern="0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Le galassie e la Via Lattea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504" y="836712"/>
            <a:ext cx="885698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Le stelle fanno parte di sistemi complessi chiamati </a:t>
            </a:r>
            <a:r>
              <a:rPr lang="it-IT" sz="1600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galassie</a:t>
            </a:r>
            <a:r>
              <a:rPr lang="it-IT" sz="1600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. In una galassia sono presenti miliardi di stelle, sistemi planetari, polveri e gas.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Terra, il Sistema solare e tutte le stelle che vediamo a occhio nudo si trovano all’interno di una galassia chiamata </a:t>
            </a:r>
            <a:r>
              <a:rPr lang="it-IT" sz="1600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Via Lattea.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Nello spazio le galassie sono riunite in ammassi che ne possono contenere molte centinaia. La Via Lattea fa parte del </a:t>
            </a:r>
            <a:r>
              <a:rPr lang="it-IT" sz="1600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gruppo locale</a:t>
            </a:r>
            <a:r>
              <a:rPr lang="it-IT" sz="1600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2924944"/>
            <a:ext cx="9072562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76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603</TotalTime>
  <Words>256</Words>
  <Application>Microsoft Office PowerPoint</Application>
  <PresentationFormat>Presentazione su schermo (4:3)</PresentationFormat>
  <Paragraphs>13</Paragraphs>
  <Slides>6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Fenici</dc:title>
  <dc:creator>Lina</dc:creator>
  <cp:lastModifiedBy>lina</cp:lastModifiedBy>
  <cp:revision>108</cp:revision>
  <dcterms:created xsi:type="dcterms:W3CDTF">2020-03-22T15:44:21Z</dcterms:created>
  <dcterms:modified xsi:type="dcterms:W3CDTF">2020-11-10T07:45:56Z</dcterms:modified>
</cp:coreProperties>
</file>