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4" autoAdjust="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ing.com/images/search?view=detailV2&amp;ccid=UrFXKDrp&amp;id=2DAA197CB63315F13DDCB185D8B6B26C759A03B4&amp;thid=OIP.UrFXKDrpKCpKC376HA_-zwHaHZ&amp;mediaurl=http://immagini.disegnidacolorareonline.com/data/disegni-colorati/bambini/disegno-di-bambino-scrivere-quaderno-colorato.jpg&amp;exph=988&amp;expw=990&amp;q=immagini+di+bambini+che+scrivono&amp;simid=607988896388744831&amp;ck=EE2A5CBA46E443AD981174A6D142034B&amp;selectedIndex=17&amp;qpvt=immagini+di+bambini+che+scrivono&amp;FORM=IRPR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hyperlink" Target="https://www.bing.com/images/search?q=powerpoint+su+Malala+Yousafza&amp;FORM=IARRTH&amp;ufn=Malala+Yousafzai&amp;stid=e9c3ef35-ede8-4daf-b364-18958aeb1202&amp;cbn=EntityAnswer&amp;cbi=0&amp;FORM=IARRT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IL RACCONTO AUTOBIOGRAFICO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Risultato immagine per immagini di bambini che scrivono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97666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77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Che cos’è l’autobiografia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286000" y="32534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Scopi di un’autobiografia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EC09A92-5348-4D73-90CD-01B612145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333332"/>
            <a:ext cx="7346317" cy="185944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1107" y="1639304"/>
            <a:ext cx="8138404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Arial"/>
                <a:ea typeface="Calibri"/>
                <a:cs typeface="Times New Roman"/>
              </a:rPr>
              <a:t>L’autobiografia è un testo narrativo in cui l’autore racconta la propria vita ( o momenti significativi della propria vita). 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Arial"/>
                <a:ea typeface="Calibri"/>
                <a:cs typeface="Times New Roman"/>
              </a:rPr>
              <a:t>La parola autobiografia </a:t>
            </a:r>
            <a:r>
              <a:rPr lang="it-IT" sz="2000" dirty="0" err="1">
                <a:latin typeface="Arial"/>
                <a:ea typeface="Calibri"/>
                <a:cs typeface="Times New Roman"/>
              </a:rPr>
              <a:t>derviva</a:t>
            </a:r>
            <a:r>
              <a:rPr lang="it-IT" sz="2000" dirty="0">
                <a:latin typeface="Arial"/>
                <a:ea typeface="Calibri"/>
                <a:cs typeface="Times New Roman"/>
              </a:rPr>
              <a:t> dal greco ed è composta </a:t>
            </a:r>
            <a:r>
              <a:rPr lang="it-IT" sz="2000" dirty="0" smtClean="0">
                <a:latin typeface="Arial"/>
                <a:ea typeface="Calibri"/>
                <a:cs typeface="Times New Roman"/>
              </a:rPr>
              <a:t>di </a:t>
            </a:r>
            <a:r>
              <a:rPr lang="it-IT" sz="2000" dirty="0">
                <a:latin typeface="Arial"/>
                <a:ea typeface="Calibri"/>
                <a:cs typeface="Times New Roman"/>
              </a:rPr>
              <a:t>3 parole: </a:t>
            </a:r>
            <a:r>
              <a:rPr lang="it-IT" sz="2000" dirty="0" err="1">
                <a:latin typeface="Arial"/>
                <a:ea typeface="Calibri"/>
                <a:cs typeface="Times New Roman"/>
              </a:rPr>
              <a:t>autos</a:t>
            </a:r>
            <a:r>
              <a:rPr lang="it-IT" sz="2000" dirty="0">
                <a:latin typeface="Arial"/>
                <a:ea typeface="Calibri"/>
                <a:cs typeface="Times New Roman"/>
              </a:rPr>
              <a:t>= se stesso, </a:t>
            </a:r>
            <a:r>
              <a:rPr lang="it-IT" sz="2000" dirty="0" err="1">
                <a:latin typeface="Arial"/>
                <a:ea typeface="Calibri"/>
                <a:cs typeface="Times New Roman"/>
              </a:rPr>
              <a:t>bios</a:t>
            </a:r>
            <a:r>
              <a:rPr lang="it-IT" sz="2000" dirty="0">
                <a:latin typeface="Arial"/>
                <a:ea typeface="Calibri"/>
                <a:cs typeface="Times New Roman"/>
              </a:rPr>
              <a:t>= vita, grafia= scrittura</a:t>
            </a:r>
            <a:r>
              <a:rPr lang="it-IT" dirty="0">
                <a:latin typeface="Arial"/>
                <a:ea typeface="Calibri"/>
                <a:cs typeface="Times New Roman"/>
              </a:rPr>
              <a:t>.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700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2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Il linguaggio:</a:t>
            </a:r>
            <a:br>
              <a:rPr lang="it-IT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83568" y="1264404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persona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99642" y="1984484"/>
            <a:ext cx="4421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verbale: passato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24439" y="26000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Sequenze dialogiche, narrative e riflessive</a:t>
            </a:r>
          </a:p>
        </p:txBody>
      </p:sp>
      <p:sp>
        <p:nvSpPr>
          <p:cNvPr id="6" name="Rettangolo 5"/>
          <p:cNvSpPr/>
          <p:nvPr/>
        </p:nvSpPr>
        <p:spPr>
          <a:xfrm>
            <a:off x="704043" y="36772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Ordine logico cronologico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0539" y="4754460"/>
            <a:ext cx="4071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Verità dei fatti narrati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1453" y="5445224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Soggettività</a:t>
            </a: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1990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42C4CD-2C93-4BCF-9CC2-DC4F926383E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3" y="806400"/>
            <a:ext cx="8684675" cy="52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it-IT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utobiografie</a:t>
            </a:r>
            <a:r>
              <a:rPr lang="it-IT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it-IT" dirty="0"/>
          </a:p>
        </p:txBody>
      </p:sp>
      <p:pic>
        <p:nvPicPr>
          <p:cNvPr id="1026" name="Picture 2" descr="Risultato immagine per powerpoint su Malala Yousafz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59832" y="184471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err="1">
                <a:solidFill>
                  <a:srgbClr val="111111"/>
                </a:solidFill>
              </a:rPr>
              <a:t>Malala</a:t>
            </a:r>
            <a:r>
              <a:rPr lang="it-IT" sz="2400" dirty="0">
                <a:solidFill>
                  <a:srgbClr val="111111"/>
                </a:solidFill>
              </a:rPr>
              <a:t> </a:t>
            </a:r>
            <a:r>
              <a:rPr lang="it-IT" sz="2400" dirty="0" err="1">
                <a:solidFill>
                  <a:srgbClr val="111111"/>
                </a:solidFill>
              </a:rPr>
              <a:t>Yousafzai</a:t>
            </a:r>
            <a:r>
              <a:rPr lang="it-IT" sz="2400" dirty="0">
                <a:solidFill>
                  <a:srgbClr val="111111"/>
                </a:solidFill>
              </a:rPr>
              <a:t> è un'attivista pakistana. È la più giovane vincitrice del Premio Nobel per la pace, nota per il suo impegno per l'affermazione dei diritti civili e per il diritto all'istruzione </a:t>
            </a:r>
            <a:r>
              <a:rPr lang="it-IT" sz="2400" dirty="0" smtClean="0">
                <a:solidFill>
                  <a:srgbClr val="111111"/>
                </a:solidFill>
              </a:rPr>
              <a:t>delle </a:t>
            </a:r>
            <a:r>
              <a:rPr lang="it-IT" sz="2400" dirty="0">
                <a:solidFill>
                  <a:srgbClr val="111111"/>
                </a:solidFill>
              </a:rPr>
              <a:t>donne della città di </a:t>
            </a:r>
            <a:r>
              <a:rPr lang="it-IT" sz="2400" dirty="0" err="1">
                <a:solidFill>
                  <a:srgbClr val="111111"/>
                </a:solidFill>
              </a:rPr>
              <a:t>Mingora</a:t>
            </a:r>
            <a:r>
              <a:rPr lang="it-IT" sz="2400" dirty="0">
                <a:solidFill>
                  <a:srgbClr val="111111"/>
                </a:solidFill>
              </a:rPr>
              <a:t>, nella valle dello </a:t>
            </a:r>
            <a:r>
              <a:rPr lang="it-IT" sz="2400" dirty="0" err="1" smtClean="0">
                <a:solidFill>
                  <a:srgbClr val="111111"/>
                </a:solidFill>
              </a:rPr>
              <a:t>Swat</a:t>
            </a:r>
            <a:r>
              <a:rPr lang="it-IT" sz="2400" dirty="0" smtClean="0">
                <a:solidFill>
                  <a:srgbClr val="111111"/>
                </a:solidFill>
              </a:rPr>
              <a:t>, diritto bandito da un editto dei talebani.</a:t>
            </a:r>
            <a:endParaRPr lang="it-IT" sz="2400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1039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lala Yousafzai, la battaglia di una ragazza per l'istruzione e la libertà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095750" cy="2223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2286000" y="28288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latin typeface="Lora"/>
              </a:rPr>
              <a:t>“</a:t>
            </a:r>
            <a:r>
              <a:rPr lang="it-IT" sz="2800" i="1" dirty="0">
                <a:solidFill>
                  <a:srgbClr val="FF0000"/>
                </a:solidFill>
                <a:latin typeface="Lora"/>
              </a:rPr>
              <a:t>Sedermi a scuola a leggere libri è un mio diritto. Vedere ogni essere umano sorridere di felicità è il mio desiderio. Io sono </a:t>
            </a:r>
            <a:r>
              <a:rPr lang="it-IT" sz="2800" i="1" dirty="0" err="1">
                <a:solidFill>
                  <a:srgbClr val="FF0000"/>
                </a:solidFill>
                <a:latin typeface="Lora"/>
              </a:rPr>
              <a:t>Malala</a:t>
            </a:r>
            <a:r>
              <a:rPr lang="it-IT" sz="2800" i="1" dirty="0">
                <a:solidFill>
                  <a:srgbClr val="FF0000"/>
                </a:solidFill>
                <a:latin typeface="Lora"/>
              </a:rPr>
              <a:t>. Il mio mondo è cambiato, ma io no”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281250"/>
            <a:ext cx="4572000" cy="3790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Adesso tocca a voi: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Lettura  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del racconto autobiografico di </a:t>
            </a:r>
            <a:r>
              <a:rPr lang="it-IT" dirty="0" err="1" smtClean="0">
                <a:latin typeface="Calibri"/>
                <a:ea typeface="Calibri"/>
                <a:cs typeface="Times New Roman"/>
              </a:rPr>
              <a:t>Malala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dirty="0" err="1" smtClean="0">
                <a:latin typeface="Calibri"/>
                <a:ea typeface="Calibri"/>
                <a:cs typeface="Times New Roman"/>
              </a:rPr>
              <a:t>Yousafza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: </a:t>
            </a:r>
            <a:r>
              <a:rPr lang="it-IT" dirty="0">
                <a:latin typeface="Calibri"/>
                <a:ea typeface="Calibri"/>
                <a:cs typeface="Times New Roman"/>
              </a:rPr>
              <a:t>“La matita magica”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/>
                <a:ea typeface="Times New Roman"/>
                <a:cs typeface="Times New Roman"/>
              </a:rPr>
              <a:t>Individuazione delle informazioni esplicite e nascoste per rispondere a domande mirate </a:t>
            </a:r>
            <a:endParaRPr lang="it-IT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/>
                <a:ea typeface="Times New Roman"/>
                <a:cs typeface="Times New Roman"/>
              </a:rPr>
              <a:t>ed eseguire la sintesi.</a:t>
            </a:r>
            <a:endParaRPr lang="it-IT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Esercizio dal libro in 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uso.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Scrivi il tuo racconto autobiografico: «Un giorno da ricordare»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367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</TotalTime>
  <Words>223</Words>
  <Application>Microsoft Office PowerPoint</Application>
  <PresentationFormat>Presentazione su schermo (4:3)</PresentationFormat>
  <Paragraphs>21</Paragraphs>
  <Slides>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Città</vt:lpstr>
      <vt:lpstr>IL RACCONTO AUTOBIOGRAFICO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Fenici</dc:title>
  <dc:creator>Lina</dc:creator>
  <cp:lastModifiedBy>lina</cp:lastModifiedBy>
  <cp:revision>106</cp:revision>
  <dcterms:created xsi:type="dcterms:W3CDTF">2020-03-22T15:44:21Z</dcterms:created>
  <dcterms:modified xsi:type="dcterms:W3CDTF">2020-11-10T11:55:39Z</dcterms:modified>
</cp:coreProperties>
</file>