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154" autoAdjust="0"/>
  </p:normalViewPr>
  <p:slideViewPr>
    <p:cSldViewPr>
      <p:cViewPr varScale="1">
        <p:scale>
          <a:sx n="62" d="100"/>
          <a:sy n="62" d="100"/>
        </p:scale>
        <p:origin x="6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ing.com/images/search?view=detailV2&amp;ccid=DPN7hIGX&amp;id=618F19F3EF5042EBF47ABA15BA99A0364F7D6863&amp;thid=OIP.DPN7hIGX4cshMxgh5cQZsQHaGX&amp;mediaurl=https://maestramary.altervista.org/wp-content/uploads/2015/09/log-sto.gif&amp;exph=271&amp;expw=315&amp;q=immagini+sulla+storia+per+3+elementare&amp;simid=608009460768640789&amp;ck=29561154E1B51BF01A163E6C35806DDB&amp;selectedIndex=5&amp;qpvt=immagini+sulla+storia+per+3+elementare&amp;FORM=IRPRS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o immagine per immagini sulla storia per 3 elementar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552728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50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011433"/>
            <a:ext cx="4572000" cy="3883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Adesso tocca a voi: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Approfondite</a:t>
            </a:r>
            <a:r>
              <a:rPr lang="it-IT" sz="2000" dirty="0">
                <a:latin typeface="Calibri"/>
                <a:ea typeface="Calibri"/>
                <a:cs typeface="Times New Roman"/>
              </a:rPr>
              <a:t> gli argomenti trattati con la lettura  delle pagine 6 e 7 del libro di storia.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latin typeface="Calibri"/>
                <a:ea typeface="Calibri"/>
                <a:cs typeface="Times New Roman"/>
              </a:rPr>
              <a:t>Rispondete </a:t>
            </a:r>
            <a:r>
              <a:rPr lang="it-IT" sz="2000" dirty="0">
                <a:latin typeface="Calibri"/>
                <a:ea typeface="Calibri"/>
                <a:cs typeface="Times New Roman"/>
              </a:rPr>
              <a:t>alla domande  a pagina 7 (attività da svolgere sul quaderno).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/>
                <a:ea typeface="Calibri"/>
                <a:cs typeface="Times New Roman"/>
              </a:rPr>
              <a:t>Completare pagina 147 del libro di storia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Calibri"/>
                <a:ea typeface="Calibri"/>
                <a:cs typeface="Times New Roman"/>
              </a:rPr>
              <a:t>                                                  Buon lavoro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effectLst/>
                <a:latin typeface="Calibri"/>
                <a:ea typeface="Calibri"/>
                <a:cs typeface="Times New Roman"/>
              </a:rPr>
              <a:t>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80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56428A"/>
                </a:solidFill>
                <a:latin typeface="Roboto"/>
              </a:rPr>
              <a:t>Ma chi è lo storico?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4104456" cy="4248472"/>
          </a:xfrm>
        </p:spPr>
        <p:txBody>
          <a:bodyPr/>
          <a:lstStyle/>
          <a:p>
            <a:r>
              <a:rPr lang="it-IT" dirty="0">
                <a:solidFill>
                  <a:srgbClr val="56428A"/>
                </a:solidFill>
                <a:latin typeface="Roboto"/>
              </a:rPr>
              <a:t>Lo storico è lo studioso che ricostruisce gli avvenimenti del passato attraverso la ricerca e lo studio dei documenti e delle tracce che gli uomini hanno lasciato nel loro passaggio.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816996" cy="455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128792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677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CHI E’ IL GEOLOGO</a:t>
            </a:r>
          </a:p>
        </p:txBody>
      </p:sp>
      <p:pic>
        <p:nvPicPr>
          <p:cNvPr id="4" name="Segnaposto contenuto 3" descr="Visualizza immagine di origine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30352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6105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2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CHI E’ IL PALEONTOLOGO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81" y="1700808"/>
            <a:ext cx="308400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8076"/>
            <a:ext cx="4636938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1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CHI E’ L’ARCHEOLOGO</a:t>
            </a:r>
          </a:p>
        </p:txBody>
      </p:sp>
      <p:pic>
        <p:nvPicPr>
          <p:cNvPr id="4" name="Segnaposto contenuto 3" descr="Visualizza immagine di origine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737919" cy="2952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423570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L’archeologo</a:t>
            </a: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:</a:t>
            </a:r>
            <a:r>
              <a:rPr lang="it-IT" sz="2000" dirty="0">
                <a:latin typeface="Calibri"/>
                <a:ea typeface="Calibri"/>
                <a:cs typeface="Times New Roman"/>
              </a:rPr>
              <a:t> attraverso lo studio delle fonti orali, scritte e visive cerca i siti dove scavare per trovare i reperti. Poi li analizza per capire a quale epoca risalgono, a quale popolo appartenevano, quale uso se ne faceva.</a:t>
            </a:r>
            <a:r>
              <a:rPr lang="it-IT" sz="2000" dirty="0">
                <a:solidFill>
                  <a:srgbClr val="FFFFFF"/>
                </a:solidFill>
                <a:latin typeface="Arial"/>
                <a:ea typeface="Calibri"/>
              </a:rPr>
              <a:t> </a:t>
            </a:r>
            <a:endParaRPr lang="it-IT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31000"/>
            <a:ext cx="4032447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1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CHI SONO il PALEOBIOLOGO   IL PALEOBOTANICO IL PALEOANTROPOLOGO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Il </a:t>
            </a:r>
            <a:r>
              <a:rPr lang="it-IT" sz="28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paleobiologo</a:t>
            </a: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e il </a:t>
            </a:r>
            <a:r>
              <a:rPr lang="it-IT" sz="280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paleobotanico </a:t>
            </a:r>
            <a:r>
              <a:rPr lang="it-IT" sz="2800">
                <a:latin typeface="Calibri"/>
                <a:ea typeface="Calibri"/>
                <a:cs typeface="Times New Roman"/>
              </a:rPr>
              <a:t> 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studiano i resti di animali e piante per ricostruire la </a:t>
            </a:r>
            <a:r>
              <a:rPr lang="it-IT" sz="2800">
                <a:latin typeface="Calibri"/>
                <a:ea typeface="Calibri"/>
                <a:cs typeface="Times New Roman"/>
              </a:rPr>
              <a:t>loro evoluzione.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Il </a:t>
            </a:r>
            <a:r>
              <a:rPr lang="it-IT" sz="2800" dirty="0" err="1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paleoantropologo</a:t>
            </a:r>
            <a:r>
              <a:rPr lang="it-IT" sz="28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it-IT" sz="2800" dirty="0">
                <a:solidFill>
                  <a:srgbClr val="222222"/>
                </a:solidFill>
                <a:latin typeface="Arial"/>
                <a:ea typeface="Calibri"/>
                <a:cs typeface="Times New Roman"/>
              </a:rPr>
              <a:t>si occupa dello studio delle origini della specie umana, utilizzando fossili e altri resti.</a:t>
            </a:r>
            <a:endParaRPr lang="it-IT" sz="14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27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IL TEMPO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latin typeface="Calibri"/>
                <a:ea typeface="Calibri"/>
                <a:cs typeface="Times New Roman"/>
              </a:rPr>
              <a:t>Il lavoro dello storico: la linea del tempo</a:t>
            </a:r>
            <a:endParaRPr lang="it-IT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Per ricostruire il passato, lo storico deve dire dove e quando sono avvenuti i fatti di cui si parla, quanto tempo sono durati, quali sono avvenuti prima, quali dopo e quali contemporaneamente.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Lo storico deve cioè mettere in ordine cronologico (cioè di tempo) gli accadimenti, prima però deve  stabilire la durata degli avvenimenti.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Queste sono le principali unità di misura usate dagli storici: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1 anno = 365 giorni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1 lustro = 5 anni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1 decennio = 10 anni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1 secolo = 100 anni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1 millennio = 1000 anni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>1 era = milioni di anni.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60" y="3140967"/>
            <a:ext cx="2808312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348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90" y="260648"/>
            <a:ext cx="610552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 descr="linea del temp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" y="1052736"/>
            <a:ext cx="7433310" cy="28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286000" y="3284984"/>
            <a:ext cx="4572000" cy="2897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Il punto di riferimento è la nascita di Gesù Cristo, considerato come l’anno 0.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Gli anni precedenti alla nascita di Gesù Cristo si contano andando all’indietro e si indicano con la sigla a.C. (avanti Cristo).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/>
                <a:ea typeface="Calibri"/>
                <a:cs typeface="Times New Roman"/>
              </a:rPr>
              <a:t>Gli anni successivi alla nascita di Gesù Cristo si contano andando in avanti e si indicano con la sigla d.C. (dopo Cristo).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3415" y="3702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628</TotalTime>
  <Words>369</Words>
  <Application>Microsoft Office PowerPoint</Application>
  <PresentationFormat>Presentazione su schermo (4:3)</PresentationFormat>
  <Paragraphs>29</Paragraphs>
  <Slides>10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Roboto</vt:lpstr>
      <vt:lpstr>Wingdings</vt:lpstr>
      <vt:lpstr>Wingdings 2</vt:lpstr>
      <vt:lpstr>Città</vt:lpstr>
      <vt:lpstr>Presentazione standard di PowerPoint</vt:lpstr>
      <vt:lpstr>Ma chi è lo storico?</vt:lpstr>
      <vt:lpstr>Presentazione standard di PowerPoint</vt:lpstr>
      <vt:lpstr>CHI E’ IL GEOLOGO</vt:lpstr>
      <vt:lpstr>CHI E’ IL PALEONTOLOGO</vt:lpstr>
      <vt:lpstr>CHI E’ L’ARCHEOLOGO</vt:lpstr>
      <vt:lpstr>CHI SONO il PALEOBIOLOGO   IL PALEOBOTANICO IL PALEOANTROPOLOGO</vt:lpstr>
      <vt:lpstr>IL TEMPO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Fenici</dc:title>
  <dc:creator>Lina</dc:creator>
  <cp:lastModifiedBy>Raffaella Castiello</cp:lastModifiedBy>
  <cp:revision>107</cp:revision>
  <dcterms:created xsi:type="dcterms:W3CDTF">2020-03-22T15:44:21Z</dcterms:created>
  <dcterms:modified xsi:type="dcterms:W3CDTF">2020-11-10T16:17:35Z</dcterms:modified>
</cp:coreProperties>
</file>