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questi esempi il pronome relativo «che» è usato</a:t>
            </a:r>
            <a:r>
              <a:rPr lang="it-IT" baseline="0" dirty="0" smtClean="0"/>
              <a:t> come soggetto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79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ma part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5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8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nomi Relativi&#10;Come tutti i pronomi, i pronomi relativi&#10;sostituiscono un nome, e in più mettono in&#10;relazione due frasi,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3548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 altro esempio..&#10;• La professoressa insegna matematica.&#10;• La professoressa si chiama Marta.&#10;• La professoressa che inseg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" y="116633"/>
            <a:ext cx="510197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e&#10;Il pronome relativo più importante è che: è&#10;invariabile, cioè non cambia mai: va bene per il&#10;maschile e per il femmini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96" y="3356992"/>
            <a:ext cx="6457936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508104" y="1058497"/>
            <a:ext cx="32072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srgbClr val="FF0000"/>
                </a:solidFill>
                <a:latin typeface="Calibri"/>
              </a:rPr>
              <a:t>In questi esempi il pronome relativo «che» è usato come soggetto</a:t>
            </a:r>
          </a:p>
        </p:txBody>
      </p:sp>
    </p:spTree>
    <p:extLst>
      <p:ext uri="{BB962C8B-B14F-4D97-AF65-F5344CB8AC3E}">
        <p14:creationId xmlns:p14="http://schemas.microsoft.com/office/powerpoint/2010/main" val="331562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'Analisi Logica riconosce il&#10;ruolo che i gruppi di parole&#10;hanno nella frase. Non la&#10;singola parola, ma piccoli&#10;gruppi d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ene detta analisi logica la scomposizione della frase nei suoi&#10;elementi sintattici ( SINTAGMI). Viene svolta elencando 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1319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3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 soggetto può indicare:&#10;la persona o la cosa che compie l’azione nelle frasi con&#10;verbo attivo&#10;Renzo ama Lucia //Il mart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0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me: il cielo è sereno&#10;Aggettivo: il bello piace a tutti&#10;Verbi : Nuotare fa bene alla salute&#10;Avverbi: Il meglio è nemic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l soggetto non è mai introdotto da preposizione.&#10;Un nome con funzione di soggetto può essere preceduto&#10;dall'articolo de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249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0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 soggetto sottinteso&#10;Quando il senso della frase è di per se chiaro il soggetto è&#10;sottinteso.&#10;In questo caso si dice c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7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 predicato è la forma verbale che dice&#10;(&quot;predica&quot;) qualcosa del soggetto. Il&#10;predicato è sempre costituito da un verbo,&#10;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4151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10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l P. V. è costituito da un verbo di modo finito ( indicativo,&#10;congiuntivo, condizionale, imperativo) e dotato di senso&#10;co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324</TotalTime>
  <Words>27</Words>
  <Application>Microsoft Office PowerPoint</Application>
  <PresentationFormat>Presentazione su schermo (4:3)</PresentationFormat>
  <Paragraphs>3</Paragraphs>
  <Slides>11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frase</dc:title>
  <dc:creator>Lina</dc:creator>
  <cp:lastModifiedBy>lina</cp:lastModifiedBy>
  <cp:revision>70</cp:revision>
  <dcterms:created xsi:type="dcterms:W3CDTF">2020-03-22T15:44:21Z</dcterms:created>
  <dcterms:modified xsi:type="dcterms:W3CDTF">2020-11-24T11:42:25Z</dcterms:modified>
</cp:coreProperties>
</file>