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3"/>
  </p:notesMasterIdLst>
  <p:sldIdLst>
    <p:sldId id="266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E7C98-1419-4372-9C19-A2D97AD2F4F8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BFEB-6E58-487D-811C-49A13872C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97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4696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0762E6-AB4E-4AA6-8893-8F858A30DA3C}" type="datetimeFigureOut">
              <a:rPr lang="it-IT" smtClean="0"/>
              <a:t>24/11/2020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5" Type="http://schemas.openxmlformats.org/officeDocument/2006/relationships/image" Target="../media/image5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5.png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 descr="10/09/15 proff anoè | ferrarese 2&#10;SNA | I movimenti della Terra&#10;I temi&#10;I MOVIMENTI DELLA TERRA&#10;Forma della Terra Reticolat..."/>
          <p:cNvSpPr>
            <a:spLocks noChangeAspect="1" noChangeArrowheads="1"/>
          </p:cNvSpPr>
          <p:nvPr/>
        </p:nvSpPr>
        <p:spPr bwMode="auto">
          <a:xfrm>
            <a:off x="1428617" y="1052736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4" name="AutoShape 4" descr="10/09/15 proff anoè | ferrarese 3&#10;SNA | I movimenti della Terra&#10;Forma della Terra&#10;• La forma della Terra si può approssima..."/>
          <p:cNvSpPr>
            <a:spLocks noChangeAspect="1" noChangeArrowheads="1"/>
          </p:cNvSpPr>
          <p:nvPr/>
        </p:nvSpPr>
        <p:spPr bwMode="auto">
          <a:xfrm>
            <a:off x="349250" y="-471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5" descr="10/09/15 proff anoè | ferrarese 4&#10;SNA | I movimenti della Terra&#10;Geoide&#10; "/>
          <p:cNvSpPr>
            <a:spLocks noChangeAspect="1" noChangeArrowheads="1"/>
          </p:cNvSpPr>
          <p:nvPr/>
        </p:nvSpPr>
        <p:spPr bwMode="auto">
          <a:xfrm>
            <a:off x="542925" y="-471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6" name="AutoShape 6" descr="10/09/15 proff anoè | ferrarese 5&#10;SNA | I movimenti della Terra&#10;Reticolato geografico&#10;– Il reticolato geografico&#10;• è il si..."/>
          <p:cNvSpPr>
            <a:spLocks noChangeAspect="1" noChangeArrowheads="1"/>
          </p:cNvSpPr>
          <p:nvPr/>
        </p:nvSpPr>
        <p:spPr bwMode="auto">
          <a:xfrm>
            <a:off x="736600" y="-471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7" name="AutoShape 7" descr="10/09/15 proff anoè | ferrarese 6&#10;SNA | I movimenti della Terra&#10;Reticolato geografico&#10; "/>
          <p:cNvSpPr>
            <a:spLocks noChangeAspect="1" noChangeArrowheads="1"/>
          </p:cNvSpPr>
          <p:nvPr/>
        </p:nvSpPr>
        <p:spPr bwMode="auto">
          <a:xfrm>
            <a:off x="930275" y="-471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8" name="AutoShape 8" descr="10/09/15 proff anoè | ferrarese 7&#10;SNA | I movimenti della Terra&#10;Meridiani e paralleli&#10;– I meridiani&#10;• sono le “circonferen..."/>
          <p:cNvSpPr>
            <a:spLocks noChangeAspect="1" noChangeArrowheads="1"/>
          </p:cNvSpPr>
          <p:nvPr/>
        </p:nvSpPr>
        <p:spPr bwMode="auto">
          <a:xfrm>
            <a:off x="1123950" y="-471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9" name="AutoShape 9" descr="10/09/15 proff anoè | ferrarese 8&#10;SNA | I movimenti della Terra&#10;Longitudine e latitudine&#10;– La longitudine di un punto P&#10;• ..."/>
          <p:cNvSpPr>
            <a:spLocks noChangeAspect="1" noChangeArrowheads="1"/>
          </p:cNvSpPr>
          <p:nvPr/>
        </p:nvSpPr>
        <p:spPr bwMode="auto">
          <a:xfrm>
            <a:off x="1317625" y="-471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" name="AutoShape 10" descr="10/09/15 proff anoè | ferrarese 9&#10;SNA | I movimenti della Terra&#10;Longitudine e latitudine&#10; "/>
          <p:cNvSpPr>
            <a:spLocks noChangeAspect="1" noChangeArrowheads="1"/>
          </p:cNvSpPr>
          <p:nvPr/>
        </p:nvSpPr>
        <p:spPr bwMode="auto">
          <a:xfrm>
            <a:off x="1511300" y="-471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1" name="AutoShape 11" descr="10/09/15 proff anoè | ferrarese 10&#10;SNA | I movimenti della Terra&#10;Carte geografiche&#10;– Le carte geografiche&#10;• sono rappresen..."/>
          <p:cNvSpPr>
            <a:spLocks noChangeAspect="1" noChangeArrowheads="1"/>
          </p:cNvSpPr>
          <p:nvPr/>
        </p:nvSpPr>
        <p:spPr bwMode="auto">
          <a:xfrm>
            <a:off x="1704975" y="-471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2" name="AutoShape 12" descr="10/09/15 proff anoè | ferrarese 11&#10;SNA | I movimenti della Terra&#10;Video movimenti Terra&#10;http://youtu.be/6qKIv6JUd2g&#10; "/>
          <p:cNvSpPr>
            <a:spLocks noChangeAspect="1" noChangeArrowheads="1"/>
          </p:cNvSpPr>
          <p:nvPr/>
        </p:nvSpPr>
        <p:spPr bwMode="auto">
          <a:xfrm>
            <a:off x="1898650" y="-471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" name="AutoShape 13" descr="10/09/15 proff anoè | ferrarese 12&#10;SNA | I movimenti della Terra&#10;Moto di rotazione&#10;– Il moto di rotazione&#10;• è quello compi..."/>
          <p:cNvSpPr>
            <a:spLocks noChangeAspect="1" noChangeArrowheads="1"/>
          </p:cNvSpPr>
          <p:nvPr/>
        </p:nvSpPr>
        <p:spPr bwMode="auto">
          <a:xfrm>
            <a:off x="2092325" y="-471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4" name="AutoShape 14" descr="10/09/15 proff anoè | ferrarese 13&#10;SNA | I movimenti della Terra&#10;Moto di rotazione&#10; "/>
          <p:cNvSpPr>
            <a:spLocks noChangeAspect="1" noChangeArrowheads="1"/>
          </p:cNvSpPr>
          <p:nvPr/>
        </p:nvSpPr>
        <p:spPr bwMode="auto">
          <a:xfrm>
            <a:off x="2286000" y="-471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5" name="AutoShape 15" descr="10/09/15 proff anoè | ferrarese 14&#10;SNA | I movimenti della Terra&#10;Moto di rivoluzione&#10;– Il moto di rivoluzione&#10;• è quello c..."/>
          <p:cNvSpPr>
            <a:spLocks noChangeAspect="1" noChangeArrowheads="1"/>
          </p:cNvSpPr>
          <p:nvPr/>
        </p:nvSpPr>
        <p:spPr bwMode="auto">
          <a:xfrm>
            <a:off x="2479675" y="-471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6" name="AutoShape 16" descr="10/09/15 proff anoè | ferrarese 15&#10;SNA | I movimenti della Terra&#10;Moto di rivoluzione&#10; "/>
          <p:cNvSpPr>
            <a:spLocks noChangeAspect="1" noChangeArrowheads="1"/>
          </p:cNvSpPr>
          <p:nvPr/>
        </p:nvSpPr>
        <p:spPr bwMode="auto">
          <a:xfrm>
            <a:off x="2673350" y="-471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7" name="AutoShape 17" descr="10/09/15 proff anoè | ferrarese 16&#10;SNA | I movimenti della Terra&#10;Moti millenari&#10;– I moti millenari della Terra, causati&#10;da..."/>
          <p:cNvSpPr>
            <a:spLocks noChangeAspect="1" noChangeArrowheads="1"/>
          </p:cNvSpPr>
          <p:nvPr/>
        </p:nvSpPr>
        <p:spPr bwMode="auto">
          <a:xfrm>
            <a:off x="2867025" y="-471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8" name="AutoShape 18" descr="10/09/15 proff anoè | ferrarese 17&#10;SNA | I movimenti della Terra&#10;Video moti millenari Terra&#10;http://youtu.be/CUZOXczMfMo&#10; "/>
          <p:cNvSpPr>
            <a:spLocks noChangeAspect="1" noChangeArrowheads="1"/>
          </p:cNvSpPr>
          <p:nvPr/>
        </p:nvSpPr>
        <p:spPr bwMode="auto">
          <a:xfrm>
            <a:off x="3060700" y="-471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9" name="AutoShape 19" descr="10/09/15 proff anoè | ferrarese 18&#10;SNA | I movimenti della Terra&#10;Orientarsi&#10;– Orientarsi&#10;• significa individuare i punti c..."/>
          <p:cNvSpPr>
            <a:spLocks noChangeAspect="1" noChangeArrowheads="1"/>
          </p:cNvSpPr>
          <p:nvPr/>
        </p:nvSpPr>
        <p:spPr bwMode="auto">
          <a:xfrm>
            <a:off x="3254375" y="-471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0" name="AutoShape 20" descr="10/09/15 proff anoè | ferrarese 19&#10;SNA | I movimenti della Terra&#10;La Luna&#10;– La Luna:&#10;• è l’unico satellite naturale della T..."/>
          <p:cNvSpPr>
            <a:spLocks noChangeAspect="1" noChangeArrowheads="1"/>
          </p:cNvSpPr>
          <p:nvPr/>
        </p:nvSpPr>
        <p:spPr bwMode="auto">
          <a:xfrm>
            <a:off x="3448050" y="-471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1" name="AutoShape 21" descr="10/09/15 proff anoè | ferrarese 20&#10;SNA | I movimenti della Terra&#10;Moti della Luna&#10;– La Luna è dotata di vari moti simultane..."/>
          <p:cNvSpPr>
            <a:spLocks noChangeAspect="1" noChangeArrowheads="1"/>
          </p:cNvSpPr>
          <p:nvPr/>
        </p:nvSpPr>
        <p:spPr bwMode="auto">
          <a:xfrm>
            <a:off x="3641725" y="-471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2" name="AutoShape 22" descr="10/09/15 proff anoè | ferrarese 21&#10;SNA | I movimenti della Terra&#10;Fasi della Luna&#10;– Nel corso della rivoluzione, la Luna pr..."/>
          <p:cNvSpPr>
            <a:spLocks noChangeAspect="1" noChangeArrowheads="1"/>
          </p:cNvSpPr>
          <p:nvPr/>
        </p:nvSpPr>
        <p:spPr bwMode="auto">
          <a:xfrm>
            <a:off x="3835400" y="-471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3" name="AutoShape 23" descr="10/09/15 proff anoè | ferrarese 22&#10;SNA | I movimenti della Terra&#10;Animazione fasi lunari&#10; "/>
          <p:cNvSpPr>
            <a:spLocks noChangeAspect="1" noChangeArrowheads="1"/>
          </p:cNvSpPr>
          <p:nvPr/>
        </p:nvSpPr>
        <p:spPr bwMode="auto">
          <a:xfrm>
            <a:off x="4029075" y="-4714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24" name="AutoShape 24"/>
          <p:cNvSpPr>
            <a:spLocks noChangeAspect="1" noChangeArrowheads="1"/>
          </p:cNvSpPr>
          <p:nvPr/>
        </p:nvSpPr>
        <p:spPr bwMode="auto">
          <a:xfrm>
            <a:off x="155575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8" name="Picture 4" descr="Risultato immagine per immagini della terra e i suoi moviment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67" y="1375605"/>
            <a:ext cx="8376865" cy="528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642739" y="3290501"/>
            <a:ext cx="1858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dirty="0">
                <a:solidFill>
                  <a:prstClr val="black"/>
                </a:solidFill>
                <a:latin typeface="Calibri"/>
              </a:rPr>
              <a:t>La Terra e i suoi movimenti</a:t>
            </a:r>
          </a:p>
        </p:txBody>
      </p:sp>
      <p:sp>
        <p:nvSpPr>
          <p:cNvPr id="25" name="Rettangolo 24"/>
          <p:cNvSpPr/>
          <p:nvPr/>
        </p:nvSpPr>
        <p:spPr>
          <a:xfrm>
            <a:off x="2051050" y="405557"/>
            <a:ext cx="61203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600" dirty="0">
                <a:solidFill>
                  <a:srgbClr val="FF0000"/>
                </a:solidFill>
                <a:latin typeface="Calibri"/>
              </a:rPr>
              <a:t>La Terra e i suoi movimenti</a:t>
            </a:r>
          </a:p>
        </p:txBody>
      </p:sp>
    </p:spTree>
    <p:extLst>
      <p:ext uri="{BB962C8B-B14F-4D97-AF65-F5344CB8AC3E}">
        <p14:creationId xmlns:p14="http://schemas.microsoft.com/office/powerpoint/2010/main" val="1640521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31640" y="188640"/>
            <a:ext cx="4127477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FF0000"/>
                </a:solidFill>
                <a:latin typeface="Arial" charset="0"/>
                <a:ea typeface="ＭＳ Ｐゴシック" pitchFamily="4" charset="-128"/>
              </a:rPr>
              <a:t>L’alternarsi delle stagioni</a:t>
            </a:r>
          </a:p>
        </p:txBody>
      </p:sp>
      <p:sp>
        <p:nvSpPr>
          <p:cNvPr id="3" name="Rettangolo 2"/>
          <p:cNvSpPr/>
          <p:nvPr/>
        </p:nvSpPr>
        <p:spPr>
          <a:xfrm>
            <a:off x="539552" y="691225"/>
            <a:ext cx="8316416" cy="2613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L’alternarsi delle stagioni può essere spiegato considerando due aspetti: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durante il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moto di rivoluzione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, la Terra mantiene il proprio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asse inclinato 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rispetto al piano dell’orbita;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il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calore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 che la Terra riceve dal Sole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dipende dall’inclinazione 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dei raggi.</a:t>
            </a: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Ogni stagione è contrassegnata da un giorno di passaggio: durante i due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equinozi 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la durata del dì è uguale alla notte, durante il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solstizio d’estate 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il dì ha la durata massima, durante il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 solstizio d’inverno 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ha la durata minima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29000"/>
            <a:ext cx="8928992" cy="3281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37936" y="35730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31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54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971600" y="260648"/>
            <a:ext cx="633670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FF0000"/>
                </a:solidFill>
                <a:latin typeface="Arial" charset="0"/>
                <a:ea typeface="ＭＳ Ｐゴシック" pitchFamily="4" charset="-128"/>
              </a:rPr>
              <a:t>. La durata del dì e della notte</a:t>
            </a:r>
          </a:p>
        </p:txBody>
      </p:sp>
      <p:sp>
        <p:nvSpPr>
          <p:cNvPr id="3" name="Rettangolo 2"/>
          <p:cNvSpPr/>
          <p:nvPr/>
        </p:nvSpPr>
        <p:spPr>
          <a:xfrm>
            <a:off x="395536" y="980728"/>
            <a:ext cx="7992888" cy="1532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La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durata del di e della notte 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varia nel corso dell’anno.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Il numero delle ore di luce dipende dalla latitudine. La differenza tra le ore di luce e di buio è tanto più evidente quanto più ci muoviamo dall’Equatore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verso i Poli.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230" y="2513455"/>
            <a:ext cx="5869074" cy="4011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6336" y="234888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20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6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43608" y="332656"/>
            <a:ext cx="68407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kern="0" dirty="0">
                <a:solidFill>
                  <a:srgbClr val="FF0000"/>
                </a:solidFill>
                <a:latin typeface="Arial"/>
                <a:ea typeface="ＭＳ Ｐゴシック"/>
              </a:rPr>
              <a:t>. La Terra non è una sfera perfetta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467544" y="855876"/>
            <a:ext cx="8352928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La Terra non è una sfera perfetta poiché risulta leggermente schiacciata ai poli per il moto di rotazione della Terra attorno al proprio asse.</a:t>
            </a: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La figura geometrica che si avvicina di più alla forma della Terra è un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ellissoide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di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rotazione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, cioè la figura che si ottiene facendo ruotare un’ellisse intorno al suo asse minore.</a:t>
            </a: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852936"/>
            <a:ext cx="4814888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84368" y="32849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8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331640" y="225531"/>
            <a:ext cx="6156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kern="0" dirty="0">
                <a:solidFill>
                  <a:srgbClr val="FF0000"/>
                </a:solidFill>
                <a:latin typeface="Arial"/>
                <a:ea typeface="ＭＳ Ｐゴシック"/>
              </a:rPr>
              <a:t>La Terra non è una sfera perfetta</a:t>
            </a:r>
            <a:endParaRPr lang="it-IT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980728"/>
            <a:ext cx="5954494" cy="563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tangolo 3"/>
          <p:cNvSpPr/>
          <p:nvPr/>
        </p:nvSpPr>
        <p:spPr>
          <a:xfrm>
            <a:off x="395536" y="984159"/>
            <a:ext cx="2376264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La forma reale della Terra viene rappresentata meglio da un particolare solido non geometrico, chiamato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geoide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, che mostra rigonfiamenti e depressioni in corrispondenza dei continenti e degli oceani.</a:t>
            </a:r>
          </a:p>
        </p:txBody>
      </p:sp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87610" y="50928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2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0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15616" y="188640"/>
            <a:ext cx="59046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kern="0" dirty="0">
                <a:solidFill>
                  <a:srgbClr val="FF0000"/>
                </a:solidFill>
                <a:latin typeface="Arial"/>
                <a:ea typeface="ＭＳ Ｐゴシック"/>
              </a:rPr>
              <a:t>Orientarsi osservando il cielo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05164" y="836712"/>
            <a:ext cx="309634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Orientarsi significa determinare la propria posizione rispetto ai quattro punti cardinali. </a:t>
            </a: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Di giorno si osserva il moto apparente del Sole, che indica il Sud quando raggiunge il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punto di culminazione 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a mezzogiorno.</a:t>
            </a: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Di notte si usa la posizione delle stelle; nel nostro emisfero la direzione del Nord è indicata dalla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Stella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polare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980728"/>
            <a:ext cx="5472608" cy="5396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259532" y="4502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225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1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23728" y="908720"/>
            <a:ext cx="414408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it-IT" altLang="it-IT" sz="2800" kern="0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Orientarsi con la bussola</a:t>
            </a:r>
          </a:p>
        </p:txBody>
      </p:sp>
      <p:sp>
        <p:nvSpPr>
          <p:cNvPr id="3" name="Rettangolo 2"/>
          <p:cNvSpPr/>
          <p:nvPr/>
        </p:nvSpPr>
        <p:spPr>
          <a:xfrm>
            <a:off x="1259632" y="1762390"/>
            <a:ext cx="6840760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Lo strumento che consente di orientarsi quando non è possibile osservare la posizione del Sole o delle stelle è la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bussola. 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L’ago della bussola indica il Nord magnetico.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I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 poli magnetici 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non coincidono esattamente con i poli geografici, che corrispondono ai punti di intersezione tra l’asse terrestre e la superficie della Terra</a:t>
            </a:r>
            <a:endParaRPr lang="it-IT" dirty="0"/>
          </a:p>
        </p:txBody>
      </p:sp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540718" y="40372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6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5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479071" y="124621"/>
            <a:ext cx="342273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sz="2800" dirty="0">
                <a:solidFill>
                  <a:srgbClr val="FF0000"/>
                </a:solidFill>
                <a:latin typeface="Arial" charset="0"/>
                <a:ea typeface="ＭＳ Ｐゴシック" pitchFamily="4" charset="-128"/>
              </a:rPr>
              <a:t>. Il moto di rotazione</a:t>
            </a:r>
          </a:p>
        </p:txBody>
      </p:sp>
      <p:sp>
        <p:nvSpPr>
          <p:cNvPr id="3" name="Rettangolo 2"/>
          <p:cNvSpPr/>
          <p:nvPr/>
        </p:nvSpPr>
        <p:spPr>
          <a:xfrm>
            <a:off x="179512" y="652861"/>
            <a:ext cx="849694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La Terra compie un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moto di rotazione 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intorno al proprio asse in senso antiorario. Per compiere una rotazione completa impiega 23 ore, 56 minuti e 4 secondi; questo valore è chiamato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giorno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sidereo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.</a:t>
            </a:r>
          </a:p>
          <a:p>
            <a:pPr lvl="0" eaLnBrk="0" fontAlgn="base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Il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giorno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solare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 corrisponde invece al tempo che passa tra due culminazioni consecutive del Sole sullo stesso meridiano e dura 24 ore.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150" y="2545687"/>
            <a:ext cx="7415212" cy="412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621957" y="32129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569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043608" y="404664"/>
            <a:ext cx="3223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charset="0"/>
                <a:ea typeface="ＭＳ Ｐゴシック" pitchFamily="4" charset="-128"/>
              </a:rPr>
              <a:t>Il moto di rotazione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79512" y="1305342"/>
            <a:ext cx="36004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La prima prova del moto di rotazione fu data da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Giovanni Battista Guglielmini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 nel 1791.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Egli fece cadere delle sfere dalla Torre degli Asinelli di Bologna e vide che non cadevano esattamente sulla verticale. Comprese che la velocità di rotazione delle sfere era maggiore in cima alla torre, perché esse si trovavano più lontano dall’asse terrestre.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808" y="1075338"/>
            <a:ext cx="5385192" cy="538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0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7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95536" y="188640"/>
            <a:ext cx="77048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charset="0"/>
                <a:ea typeface="ＭＳ Ｐゴシック" pitchFamily="4" charset="-128"/>
              </a:rPr>
              <a:t>Le conseguenze della rotazione terrestre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179512" y="711860"/>
            <a:ext cx="417646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Una delle conseguenze del moto di rotazione terrestre è il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moto apparente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 del Sole e della sfera celeste.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La più importante conseguenza è però l’alternarsi delle ore di luce (il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dì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) e di buio (la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notte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). La Terra, ruotando su se stessa, espone ai raggi del Sole punti via via diversi della propria superficie: in ogni istante una metà è illuminata, mentre l’altra metà è al buio. L’emisfero illuminato è separato da quello buio da una linea detta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circolo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di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illuminazione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048544"/>
            <a:ext cx="4608512" cy="4760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020272" y="4070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3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5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15616" y="332656"/>
            <a:ext cx="70567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solidFill>
                  <a:srgbClr val="FF0000"/>
                </a:solidFill>
                <a:latin typeface="Arial" charset="0"/>
                <a:ea typeface="ＭＳ Ｐゴシック" pitchFamily="4" charset="-128"/>
              </a:rPr>
              <a:t>. Il moto di rivoluzione intorno al Sole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395536" y="1124744"/>
            <a:ext cx="7668344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La Terra gira intorno al Sole compiendo un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moto di rivoluzione 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con una </a:t>
            </a:r>
            <a:r>
              <a:rPr lang="it-IT" i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orbita ellittica</a:t>
            </a:r>
            <a:r>
              <a:rPr lang="it-IT" dirty="0" smtClean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. 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Il tempo per compiere un giro completo attorno al Sole è di circa 365 giorni (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anno solare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).</a:t>
            </a: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  <a:p>
            <a:pPr lvl="0" fontAlgn="base">
              <a:lnSpc>
                <a:spcPct val="130000"/>
              </a:lnSpc>
              <a:spcBef>
                <a:spcPct val="0"/>
              </a:spcBef>
              <a:spcAft>
                <a:spcPct val="0"/>
              </a:spcAft>
            </a:pPr>
            <a:endParaRPr lang="it-IT" dirty="0">
              <a:solidFill>
                <a:srgbClr val="000000"/>
              </a:solidFill>
              <a:latin typeface="Arial" charset="0"/>
              <a:ea typeface="ＭＳ Ｐゴシック" pitchFamily="4" charset="-128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51520" y="2780928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Il moto di rivoluzione può essere riconoscibile grazie ad alcune osservazioni: 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il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Sole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 non sorge sempre nello stesso punto nel corso dell’anno;</a:t>
            </a:r>
          </a:p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nel cielo si ha un susseguirsi delle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costellazioni dello Zodiaco 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nel corso dell’anno;</a:t>
            </a:r>
          </a:p>
        </p:txBody>
      </p:sp>
      <p:sp>
        <p:nvSpPr>
          <p:cNvPr id="5" name="Rettangolo 4"/>
          <p:cNvSpPr/>
          <p:nvPr/>
        </p:nvSpPr>
        <p:spPr>
          <a:xfrm>
            <a:off x="395536" y="4777651"/>
            <a:ext cx="7416824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tra fine luglio e metà agosto si verifica un evento noto come </a:t>
            </a:r>
            <a:r>
              <a:rPr lang="it-IT" b="1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sciame meteorico delle </a:t>
            </a:r>
            <a:r>
              <a:rPr lang="it-IT" b="1" dirty="0" err="1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Perseidi</a:t>
            </a:r>
            <a:r>
              <a:rPr lang="it-IT" dirty="0">
                <a:solidFill>
                  <a:srgbClr val="000000"/>
                </a:solidFill>
                <a:latin typeface="Arial" charset="0"/>
                <a:ea typeface="ＭＳ Ｐゴシック" pitchFamily="4" charset="-128"/>
              </a:rPr>
              <a:t>, in cui si osservano numerose «stelle cadenti».</a:t>
            </a:r>
          </a:p>
        </p:txBody>
      </p:sp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148064" y="20711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30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8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330</TotalTime>
  <Words>708</Words>
  <Application>Microsoft Office PowerPoint</Application>
  <PresentationFormat>Presentazione su schermo (4:3)</PresentationFormat>
  <Paragraphs>39</Paragraphs>
  <Slides>11</Slides>
  <Notes>1</Notes>
  <HiddenSlides>0</HiddenSlides>
  <MMClips>10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2" baseType="lpstr">
      <vt:lpstr>Città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Ministero dell'Economia e delle Finanze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frase</dc:title>
  <dc:creator>Lina</dc:creator>
  <cp:lastModifiedBy>lina</cp:lastModifiedBy>
  <cp:revision>74</cp:revision>
  <dcterms:created xsi:type="dcterms:W3CDTF">2020-03-22T15:44:21Z</dcterms:created>
  <dcterms:modified xsi:type="dcterms:W3CDTF">2020-11-24T11:49:20Z</dcterms:modified>
</cp:coreProperties>
</file>