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fsuDLFALFg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52479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8" name="Picture 4" descr="Conversione di San Paolo, tutte le curiosità sul persecutore che divenne  Santo - Papaboys 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3586" y="84048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chemeClr val="bg1"/>
                </a:solidFill>
              </a:rPr>
              <a:t>DA SAULO … A PAOLO</a:t>
            </a:r>
            <a:endParaRPr lang="it-IT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LA CONVERSIONE DI SAULO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1412776"/>
            <a:ext cx="6634724" cy="892696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DA PERSECUTORE A PERSEGUITATO</a:t>
            </a:r>
            <a:endParaRPr lang="it-IT" b="1" dirty="0"/>
          </a:p>
        </p:txBody>
      </p:sp>
      <p:pic>
        <p:nvPicPr>
          <p:cNvPr id="3074" name="Picture 2" descr="C:\Users\Veronica\Desktop\myAvatar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68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metto 3 3"/>
          <p:cNvSpPr/>
          <p:nvPr/>
        </p:nvSpPr>
        <p:spPr>
          <a:xfrm rot="3978322">
            <a:off x="3677089" y="2197079"/>
            <a:ext cx="2462148" cy="2484622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28042" y="2716116"/>
            <a:ext cx="2256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Guarda il video e </a:t>
            </a:r>
            <a:r>
              <a:rPr lang="it-IT" sz="2200" b="1" dirty="0" smtClean="0"/>
              <a:t>scopri cosa avvenne sulla via di Damasco…</a:t>
            </a:r>
            <a:endParaRPr lang="it-IT" sz="2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5229200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5"/>
              </a:rPr>
              <a:t>https://</a:t>
            </a:r>
            <a:r>
              <a:rPr lang="it-IT" sz="2400" dirty="0" smtClean="0">
                <a:hlinkClick r:id="rId5"/>
              </a:rPr>
              <a:t>www.youtube.com/watch?v=fsuDLFALFgU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157" y="1812856"/>
            <a:ext cx="903259" cy="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744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 PAOLO L’apostolo delle genti</a:t>
            </a:r>
            <a:br>
              <a:rPr lang="it-IT" b="1" dirty="0" smtClean="0">
                <a:latin typeface="Algerian" panose="04020705040A02060702" pitchFamily="82" charset="0"/>
              </a:rPr>
            </a:b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Anno Paol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2449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ile:033Abbazia3Fontane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564972" cy="30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asilica di San Paolo fuori le mura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212976"/>
            <a:ext cx="4877095" cy="33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4509120"/>
            <a:ext cx="388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Basilica di San Paolo fuori le Mura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28278" y="4961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chiesa di San Paolo all'interno del complesso </a:t>
            </a:r>
            <a:r>
              <a:rPr lang="it-IT" b="1" dirty="0" smtClean="0"/>
              <a:t>dell’abbazia delle Tre Fontane</a:t>
            </a:r>
            <a:r>
              <a:rPr lang="it-IT" b="1" dirty="0"/>
              <a:t> 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Leggi pag.14 e completa pag. 58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8918" y="1525038"/>
            <a:ext cx="857378" cy="8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55</Words>
  <Application>Microsoft Office PowerPoint</Application>
  <PresentationFormat>Presentazione su schermo (4:3)</PresentationFormat>
  <Paragraphs>9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LA CONVERSIONE DI SAULO</vt:lpstr>
      <vt:lpstr> PAOLO L’apostolo delle genti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12</cp:revision>
  <dcterms:created xsi:type="dcterms:W3CDTF">2020-11-07T08:33:11Z</dcterms:created>
  <dcterms:modified xsi:type="dcterms:W3CDTF">2020-11-08T20:18:07Z</dcterms:modified>
</cp:coreProperties>
</file>