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20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27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54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49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82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4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51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65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6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31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16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4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20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5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61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32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72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10CF-938F-47DD-B589-76E9BBCC8D05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7963-931B-46B3-925D-8813619D3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274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image.slidesharecdn.com/iltestonarrativo1presentazione-141019105720-conversion-gate01/95/il-testo-narrativo-1-scuola-primaria-5-638.jpg?cb=14137164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www.raffaelloscuola.it/images/blog/metti-in-ordin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raffaelloscuola.it/images/blog/rapporto-testo-scritto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ffaelloscuola.it/images/blog/come-si-scrive-fase-3.png" TargetMode="Externa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hyperlink" Target="https://www.raffaelloscuola.it/images/blog/come-si-scrive-fase-5.png" TargetMode="External"/><Relationship Id="rId2" Type="http://schemas.openxmlformats.org/officeDocument/2006/relationships/audio" Target="../media/media8.m4a"/><Relationship Id="rId16" Type="http://schemas.openxmlformats.org/officeDocument/2006/relationships/image" Target="../media/image2.png"/><Relationship Id="rId1" Type="http://schemas.microsoft.com/office/2007/relationships/media" Target="../media/media8.m4a"/><Relationship Id="rId6" Type="http://schemas.openxmlformats.org/officeDocument/2006/relationships/hyperlink" Target="https://www.raffaelloscuola.it/images/blog/come-si-scrive-fase-2.pn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s://www.raffaelloscuola.it/images/blog/come-si-scrive-fase-4.png" TargetMode="External"/><Relationship Id="rId4" Type="http://schemas.openxmlformats.org/officeDocument/2006/relationships/hyperlink" Target="https://www.raffaelloscuola.it/images/blog/come-si-scrive-fase-1.png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www.raffaelloscuola.it/mages/blog/come-si-scrive-fase-6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74882" y="-67581"/>
            <a:ext cx="9144000" cy="2517169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b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TESTO </a:t>
            </a:r>
            <a:b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NARRATIVO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55395" y="3066444"/>
            <a:ext cx="9144000" cy="3737454"/>
          </a:xfrm>
        </p:spPr>
        <p:txBody>
          <a:bodyPr>
            <a:normAutofit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r>
              <a:rPr lang="it-IT" dirty="0"/>
              <a:t>                                           DOCENTE FORIA TINA 4E</a:t>
            </a:r>
          </a:p>
          <a:p>
            <a:pPr algn="l"/>
            <a:r>
              <a:rPr lang="it-IT" dirty="0"/>
              <a:t>                                                 PPT ITALIANO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8550" y="549275"/>
            <a:ext cx="406400" cy="4064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81"/>
            <a:ext cx="4035972" cy="68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54113"/>
            <a:ext cx="12192000" cy="716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TESTO NARRATIVO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testo narrativo è un testo che narra una storia. Può essere Realistico Fantastico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testo narrativo è possibile distinguere: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•L’introduzione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•Lo svolgimento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•La conclusione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INTRODUZIONE: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 “porta” dentro alla storia e ti presenta: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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PERSONAGGI e il PROTAGONISTA DI CHI SI PARLA?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F4B0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t-IT" dirty="0">
                <a:solidFill>
                  <a:srgbClr val="F4B0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</a:t>
            </a:r>
            <a:r>
              <a:rPr lang="it-IT" dirty="0">
                <a:solidFill>
                  <a:srgbClr val="F4B0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LUOGO DOVE?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</a:t>
            </a:r>
            <a:r>
              <a:rPr lang="it-IT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TEMPO QUANDO?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SVOLGIMENTO qui si narrano le &#10;vicende: &#10;CHE COSA SUCCEDE?..."/>
              </a:rPr>
              <a:t> </a:t>
            </a:r>
            <a:r>
              <a:rPr lang="it-IT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SVOLGIMENTO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si narrano le vicende: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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COSA SUCCEDE?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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COSA FA IL PROTAGONISTA? COME SI COMPORTA?                         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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COSA FANNO I PERSONAGGI?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la “fine” della storia.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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SI CONCLUDE LA VICENDA?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Attenzione: la conclusione non ti racconta sempre l’esito finale della storia, ma può lasciarti in sospeso o esprimere solo una riflessione.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testo narrativo L’ordine dei fatti può essere CRONOLOGICO ma è SEMPRE LOGICO; il testo è COESO e COERENTE.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6150" y="749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4"/>
          <a:stretch/>
        </p:blipFill>
        <p:spPr>
          <a:xfrm>
            <a:off x="1537138" y="447967"/>
            <a:ext cx="8537027" cy="5996521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3975" y="11874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1251" y="1666754"/>
            <a:ext cx="10080584" cy="2674537"/>
          </a:xfrm>
        </p:spPr>
        <p:txBody>
          <a:bodyPr/>
          <a:lstStyle/>
          <a:p>
            <a:r>
              <a:rPr lang="it-IT" dirty="0"/>
              <a:t>                                </a:t>
            </a:r>
          </a:p>
        </p:txBody>
      </p:sp>
      <p:pic>
        <p:nvPicPr>
          <p:cNvPr id="4" name="Segnaposto contenuto 3" descr="Metti in ordine">
            <a:hlinkClick r:id="rId4"/>
          </p:cNvPr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5" r="548"/>
          <a:stretch/>
        </p:blipFill>
        <p:spPr bwMode="auto">
          <a:xfrm>
            <a:off x="1387366" y="1868213"/>
            <a:ext cx="9341068" cy="469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0104" y="156123"/>
            <a:ext cx="406400" cy="4064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78117" y="562523"/>
            <a:ext cx="88828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PER COMPRENDERE ED ANALIZZARE UN TESTO NARRATIVO</a:t>
            </a:r>
          </a:p>
          <a:p>
            <a:r>
              <a:rPr lang="it-IT" sz="2400" dirty="0"/>
              <a:t>SONO NECESSARIE ALCUNE OPERAZIONI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4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4" y="764136"/>
            <a:ext cx="9992708" cy="5620898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7441" y="419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7833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                 LABORATORIO DI SCRITTURA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                               SUL TESTO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                              NARRATIVO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78330"/>
            <a:ext cx="12192000" cy="5179670"/>
          </a:xfrm>
        </p:spPr>
        <p:txBody>
          <a:bodyPr>
            <a:normAutofit/>
          </a:bodyPr>
          <a:lstStyle/>
          <a:p>
            <a:r>
              <a:rPr lang="it-IT" dirty="0"/>
              <a:t>Le parole giuste per scrivere un testo narrativo sono :</a:t>
            </a:r>
          </a:p>
          <a:p>
            <a:r>
              <a:rPr lang="it-IT" dirty="0">
                <a:solidFill>
                  <a:srgbClr val="FF0000"/>
                </a:solidFill>
              </a:rPr>
              <a:t>Indicatori temporali: </a:t>
            </a:r>
            <a:r>
              <a:rPr lang="it-IT" dirty="0"/>
              <a:t>ieri ,prima , oggi, in un bel mattino,  verso sera…</a:t>
            </a:r>
          </a:p>
          <a:p>
            <a:r>
              <a:rPr lang="it-IT" dirty="0">
                <a:solidFill>
                  <a:srgbClr val="FF0000"/>
                </a:solidFill>
              </a:rPr>
              <a:t>Connettivi logici</a:t>
            </a:r>
            <a:r>
              <a:rPr lang="it-IT" dirty="0"/>
              <a:t>: quindi, e, perché, poiché ,siccome ,infatti, ma, </a:t>
            </a:r>
            <a:r>
              <a:rPr lang="it-IT" dirty="0" err="1"/>
              <a:t>pero’</a:t>
            </a:r>
            <a:r>
              <a:rPr lang="it-IT" dirty="0"/>
              <a:t>…</a:t>
            </a:r>
          </a:p>
          <a:p>
            <a:r>
              <a:rPr lang="it-IT" dirty="0"/>
              <a:t>                           Se voglio scrivere un testo narrativo:</a:t>
            </a:r>
          </a:p>
          <a:p>
            <a:r>
              <a:rPr lang="it-IT" dirty="0"/>
              <a:t>- decido se sarà realistico o fantastico</a:t>
            </a:r>
          </a:p>
          <a:p>
            <a:r>
              <a:rPr lang="it-IT" dirty="0"/>
              <a:t>-penso ed invento la storia nella mia testa: scegliendo i personaggi , il tempo, il luogo ; immaginando i fatti ed inserendoli mentalmente nello schema della narrazione</a:t>
            </a:r>
          </a:p>
          <a:p>
            <a:r>
              <a:rPr lang="it-IT" dirty="0"/>
              <a:t>-inizio a scrivere, immaginando  i fatti che accadono, i personaggi ed i luoghi come se vedessi un film. Li racconto spiegandoli bene e curando le descrizioni</a:t>
            </a:r>
          </a:p>
          <a:p>
            <a:r>
              <a:rPr lang="it-IT" dirty="0"/>
              <a:t>-rileggo bene , correggo e copio il mio racconto.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3869" y="4327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92597" y="270449"/>
            <a:ext cx="12284597" cy="239595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parte relativa al laboratorio di SCRITTURA CREATIVA inizia con una domanda: perché si scrive?</a:t>
            </a:r>
            <a:br>
              <a:rPr lang="it-IT" dirty="0"/>
            </a:br>
            <a:r>
              <a:rPr lang="it-IT" dirty="0"/>
              <a:t>Segue una riflessione individuale legata alle difficoltà che ogni bambino incontra nella stesura del testo: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 descr="Qual è il tuo rapporto con il testo scritto?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r="6036"/>
          <a:stretch/>
        </p:blipFill>
        <p:spPr bwMode="auto">
          <a:xfrm>
            <a:off x="528145" y="2538248"/>
            <a:ext cx="10578661" cy="40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6203" y="2877207"/>
            <a:ext cx="406400" cy="406400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1174531" y="2538248"/>
            <a:ext cx="370489" cy="338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9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accogliere le idee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69"/>
            <a:ext cx="5565227" cy="192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Riordinare le idee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7" y="2112953"/>
            <a:ext cx="5011838" cy="199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Progettare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" y="4395885"/>
            <a:ext cx="4988689" cy="234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Organizzare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17" y="0"/>
            <a:ext cx="5837498" cy="195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l titolo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25" y="2003568"/>
            <a:ext cx="6146156" cy="220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L'incipit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77" y="4371824"/>
            <a:ext cx="5994391" cy="22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189" y="3032078"/>
            <a:ext cx="499398" cy="49939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91663" y="197069"/>
            <a:ext cx="65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48204" y="287754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5974" y="4718627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23836" y="333147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416566" y="222233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644055" y="48400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672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ADESSO PROVA TU!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4350" y="1781175"/>
            <a:ext cx="10839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SCRIVI UN TESTO NARRATIVO A PIACERE…</a:t>
            </a:r>
          </a:p>
          <a:p>
            <a:r>
              <a:rPr lang="it-IT" sz="4400" dirty="0"/>
              <a:t>MI RACCOMANDO SEGUI LE INDICAZIONI CHE HAI LETTO NELLE SLIDE PRECEDENTI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5352" y="621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Damascato</Template>
  <TotalTime>155</TotalTime>
  <Words>397</Words>
  <Application>Microsoft Office PowerPoint</Application>
  <PresentationFormat>Widescreen</PresentationFormat>
  <Paragraphs>44</Paragraphs>
  <Slides>9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Rockwell</vt:lpstr>
      <vt:lpstr>Times New Roman</vt:lpstr>
      <vt:lpstr>Damask</vt:lpstr>
      <vt:lpstr>IL  TESTO  NARRATIVO</vt:lpstr>
      <vt:lpstr>Presentazione standard di PowerPoint</vt:lpstr>
      <vt:lpstr>Presentazione standard di PowerPoint</vt:lpstr>
      <vt:lpstr>                                </vt:lpstr>
      <vt:lpstr>Presentazione standard di PowerPoint</vt:lpstr>
      <vt:lpstr>                  LABORATORIO DI SCRITTURA                                  SUL TESTO                                NARRATIVO</vt:lpstr>
      <vt:lpstr>La parte relativa al laboratorio di SCRITTURA CREATIVA inizia con una domanda: perché si scrive? Segue una riflessione individuale legata alle difficoltà che ogni bambino incontra nella stesura del testo: </vt:lpstr>
      <vt:lpstr>Presentazione standard di PowerPoint</vt:lpstr>
      <vt:lpstr>ADESSO PROVA 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 TESTO  NARRATIVO</dc:title>
  <dc:creator>Account Microsoft</dc:creator>
  <cp:lastModifiedBy>Raffaella Castiello</cp:lastModifiedBy>
  <cp:revision>17</cp:revision>
  <dcterms:created xsi:type="dcterms:W3CDTF">2020-11-04T15:20:55Z</dcterms:created>
  <dcterms:modified xsi:type="dcterms:W3CDTF">2020-11-04T19:58:41Z</dcterms:modified>
</cp:coreProperties>
</file>