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B410D-CA2B-40DE-A9D8-CDC92B375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7B710E-E401-466E-9567-CD7E79723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1B74AD-7D49-409D-94C0-9849099B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7E488A-9D6F-4241-9E69-6AA61036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D6ED9-C8F9-43CA-9738-64B251DD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23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66D17-CB11-4D52-956C-EA4A6D5A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DB5BF3-6AA1-4369-9177-9576D76E7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6A4255-CADE-4748-9D4C-9C19F5EC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59F4A4-566F-4E39-87AE-5A2D9F34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775F14-7245-4752-9F6A-701C2114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71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2CD950-B3F1-4E4B-BE08-E9050339A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045B01-2431-4F2E-9178-8B4AB3ED2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FE5640-A8C4-432E-850D-8AB4F76A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0A9A28-6E13-4D61-B453-AADCAC9D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F721D0-46B9-43D9-B73B-AA2B202E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90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EC4F0-6CEA-4E3F-861F-A28956A1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2493DF-B4C3-483B-A497-F73BB084D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BF710-8CEF-4EE8-89D0-36B25A38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478FC-0B69-477C-AE16-B8153754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44DFD2-15BE-45B1-8C41-C6DBBB5C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76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E4175-EC55-4F4B-B781-22ABCBCD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0B48CF-8982-42F8-8F9B-95DB0D83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53D8EF-6CF3-4D22-A7F8-310C5410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50D690-5825-43EE-8D9D-8FEE3DF9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96C67A-058E-4DF5-BE9E-394C6E41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5AB229-8708-41CA-B3D9-24C68F06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07E077-252C-442A-B73A-7F7B54EE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0952A-3704-4252-830A-6127770DD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506A08-B246-4467-B348-04C2DDEF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B8A6B3-75DD-49E4-A915-A1D4EADA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09BF05-7FBA-49B8-A600-9B88405C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9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9351ED-FD6C-407A-AD3B-68916254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13032B-2A75-4FFB-8F2F-3CC2E4F17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DDF920-CE67-48AC-A70A-26B3E2A0E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7B8880-F351-4B53-8E12-ABE68206F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DFB4A4-E34E-491C-BB5C-AD37135A9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A82E44E-D486-44D6-94B2-B1569FF5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9190011-1DCE-4858-BA70-767C3689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91B5C8-C459-432D-ADF0-FB8A9B86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13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0F5C7E-E3F3-4A21-931C-F6D9C3BA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C357FB0-A8C8-4E3B-8501-78ADE4ED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10A36C-3515-4B8A-9F1E-78C68874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588131-7C5C-4C8A-AC92-71CBC318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36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B2E518-1A64-4552-84AF-AC02047A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0FE8F9-AC78-45C9-8FAF-7161176F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FA6EBC-8C04-42FE-A354-B407BCE3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4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D6C49E-B9E4-4F0E-9840-B83B30ED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511AA3-99E2-48AC-BA99-60605086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6E3219-5B11-425E-A2AD-E14881230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4C2FFA-8769-4DCC-8A6D-CB7DBD9E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ACA44D-B175-4CE1-B765-FF499B64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2E0526-BAD9-494E-843C-F34C3690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61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95B6B-E65B-4E9A-8882-0AB7508F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2CD19E-C9E5-4E1D-9C13-5947D5832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7D7737-C50A-430B-97D4-5C92F8D46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46E343-922C-456F-9E91-E199C638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9FEABB-82C5-4B2A-A312-6D3C66F7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45BEB-76C6-4C16-89E4-E4B43088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2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803402-9039-4750-AC4E-5533D826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088EA2-4E16-4412-B837-790BB00DB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941D7-8E40-480C-8A34-AD4B42FC1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673F-D02C-4C36-802D-AD2B03C9D3D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8EB641-261B-4865-8517-B9D691973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A04A6-9383-42CB-9942-44B16229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2621-D9E3-4F59-81A9-358F664727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S12QcaidlQ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9A585-CEE2-418B-A808-6C019747B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B8F576-1479-4EDD-8FA1-BC49C7C0A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5200" dirty="0">
                <a:solidFill>
                  <a:schemeClr val="bg1"/>
                </a:solidFill>
              </a:rPr>
              <a:t>«San Martino»</a:t>
            </a:r>
            <a:br>
              <a:rPr lang="it-IT" sz="5200" dirty="0">
                <a:solidFill>
                  <a:schemeClr val="bg1"/>
                </a:solidFill>
              </a:rPr>
            </a:br>
            <a:r>
              <a:rPr lang="it-IT" sz="4400" dirty="0">
                <a:solidFill>
                  <a:schemeClr val="bg1"/>
                </a:solidFill>
              </a:rPr>
              <a:t>Attività trasversale di italiano, musica, arte.</a:t>
            </a:r>
            <a:br>
              <a:rPr lang="it-IT" sz="5200" dirty="0">
                <a:solidFill>
                  <a:srgbClr val="FFFFFF"/>
                </a:solidFill>
              </a:rPr>
            </a:br>
            <a:r>
              <a:rPr lang="it-IT" sz="5200" dirty="0">
                <a:solidFill>
                  <a:srgbClr val="FFFFFF"/>
                </a:solidFill>
              </a:rPr>
              <a:t>classe IV F-Plesso fra’ Siciliano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A42083-12F5-4D51-B410-0E5B94474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FFFF"/>
                </a:solidFill>
              </a:rPr>
              <a:t>Doc. Pascale Maria Rosaria</a:t>
            </a:r>
          </a:p>
        </p:txBody>
      </p:sp>
    </p:spTree>
    <p:extLst>
      <p:ext uri="{BB962C8B-B14F-4D97-AF65-F5344CB8AC3E}">
        <p14:creationId xmlns:p14="http://schemas.microsoft.com/office/powerpoint/2010/main" val="387936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BFBDA-CF69-4621-8317-7FAB0B83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it-IT" dirty="0"/>
              <a:t>La poesia in musica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D64673-D25A-4A51-A4CD-9583EDDF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it-IT" sz="2000"/>
              <a:t>https://www.youtube.com/watch?v=fS12QcaidlQ&amp;ab_channel=RiccardoD%27Ettole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i multimediali online 3" title="La nebbia agli irti colli, Fiorello(1993), by Prince of roses">
            <a:hlinkClick r:id="" action="ppaction://media"/>
            <a:extLst>
              <a:ext uri="{FF2B5EF4-FFF2-40B4-BE49-F238E27FC236}">
                <a16:creationId xmlns:a16="http://schemas.microsoft.com/office/drawing/2014/main" id="{DC4AA57A-AA9B-45EA-921F-C8E1011A52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26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7FC2A2-A06F-4D78-A4F1-841868CB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4" y="1676401"/>
            <a:ext cx="4495801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Il testo in versi di Giosuè Carducci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0EE3657-8128-4DB4-9414-FD807717CFF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t="14943" r="1" b="12550"/>
          <a:stretch/>
        </p:blipFill>
        <p:spPr>
          <a:xfrm>
            <a:off x="981074" y="990598"/>
            <a:ext cx="4657726" cy="487680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D7655E7-3D57-46E4-A4D9-1C690EC23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7910" y="3886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50BD7A-592D-4563-BD37-7949F42B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4" y="2388869"/>
            <a:ext cx="3293971" cy="25629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019DDB-3805-4ECF-BADD-96EF6184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95" y="3337560"/>
            <a:ext cx="3351299" cy="27432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FB873ED-A0E4-4179-BA99-6D83CBA62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780" y="511730"/>
            <a:ext cx="3642363" cy="25629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CCA8F1-1D1F-43FA-8F4C-25C470665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782" y="3657600"/>
            <a:ext cx="3176228" cy="210597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C47CC6-E6B7-4B2B-815B-37ABCA9B9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9" y="1348740"/>
            <a:ext cx="2759563" cy="20802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EFD305-27B8-4E35-B931-E2CBC525F875}"/>
              </a:ext>
            </a:extLst>
          </p:cNvPr>
          <p:cNvSpPr txBox="1"/>
          <p:nvPr/>
        </p:nvSpPr>
        <p:spPr>
          <a:xfrm>
            <a:off x="288438" y="868680"/>
            <a:ext cx="460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 ora alcune immagini dal vero di paesaggi</a:t>
            </a:r>
          </a:p>
          <a:p>
            <a:r>
              <a:rPr lang="it-IT" dirty="0"/>
              <a:t>Autunnali nella nebbia.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F20E96-1BB4-4EA8-89CB-A2BC58268CF4}"/>
              </a:ext>
            </a:extLst>
          </p:cNvPr>
          <p:cNvSpPr txBox="1"/>
          <p:nvPr/>
        </p:nvSpPr>
        <p:spPr>
          <a:xfrm>
            <a:off x="564070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317A06-29ED-4C34-867A-7431E63D2A20}"/>
              </a:ext>
            </a:extLst>
          </p:cNvPr>
          <p:cNvSpPr txBox="1"/>
          <p:nvPr/>
        </p:nvSpPr>
        <p:spPr>
          <a:xfrm>
            <a:off x="3848795" y="6343649"/>
            <a:ext cx="805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Osservate attentamente </a:t>
            </a:r>
            <a:r>
              <a:rPr lang="it-IT"/>
              <a:t>e prendete </a:t>
            </a:r>
            <a:r>
              <a:rPr lang="it-IT" dirty="0"/>
              <a:t>spunto per il vostro disegno.</a:t>
            </a:r>
          </a:p>
        </p:txBody>
      </p:sp>
    </p:spTree>
    <p:extLst>
      <p:ext uri="{BB962C8B-B14F-4D97-AF65-F5344CB8AC3E}">
        <p14:creationId xmlns:p14="http://schemas.microsoft.com/office/powerpoint/2010/main" val="3541727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80</Words>
  <Application>Microsoft Office PowerPoint</Application>
  <PresentationFormat>Widescreen</PresentationFormat>
  <Paragraphs>8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«San Martino» Attività trasversale di italiano, musica, arte. classe IV F-Plesso fra’ Siciliano</vt:lpstr>
      <vt:lpstr>La poesia in musica</vt:lpstr>
      <vt:lpstr>Il testo in versi di Giosuè Carducci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Martino classe IV F-Plesso fra’ Siciliano</dc:title>
  <dc:creator>Vincenzo Romano</dc:creator>
  <cp:lastModifiedBy>Vincenzo Romano</cp:lastModifiedBy>
  <cp:revision>5</cp:revision>
  <dcterms:created xsi:type="dcterms:W3CDTF">2020-11-11T08:58:07Z</dcterms:created>
  <dcterms:modified xsi:type="dcterms:W3CDTF">2020-11-11T10:02:20Z</dcterms:modified>
</cp:coreProperties>
</file>