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4.pn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VLggwXSxbts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4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4.png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4.png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4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876425" y="257579"/>
            <a:ext cx="9796530" cy="2601532"/>
          </a:xfrm>
        </p:spPr>
        <p:txBody>
          <a:bodyPr>
            <a:normAutofit/>
          </a:bodyPr>
          <a:lstStyle/>
          <a:p>
            <a:r>
              <a:rPr lang="it-IT" sz="2800" dirty="0" smtClean="0">
                <a:solidFill>
                  <a:schemeClr val="tx1"/>
                </a:solidFill>
              </a:rPr>
              <a:t>La moltiplicazione e la proprietà commutativa</a:t>
            </a:r>
          </a:p>
          <a:p>
            <a:r>
              <a:rPr lang="it-IT" sz="2800" dirty="0" smtClean="0">
                <a:solidFill>
                  <a:schemeClr val="tx1"/>
                </a:solidFill>
              </a:rPr>
              <a:t>geometria :  le linee</a:t>
            </a:r>
          </a:p>
          <a:p>
            <a:r>
              <a:rPr lang="it-IT" sz="2800" dirty="0" smtClean="0">
                <a:solidFill>
                  <a:schemeClr val="tx1"/>
                </a:solidFill>
              </a:rPr>
              <a:t>Docente : </a:t>
            </a:r>
            <a:r>
              <a:rPr lang="it-IT" sz="2800" dirty="0" err="1" smtClean="0">
                <a:solidFill>
                  <a:schemeClr val="tx1"/>
                </a:solidFill>
              </a:rPr>
              <a:t>giovanzanti</a:t>
            </a:r>
            <a:r>
              <a:rPr lang="it-IT" sz="2800" dirty="0" smtClean="0">
                <a:solidFill>
                  <a:schemeClr val="tx1"/>
                </a:solidFill>
              </a:rPr>
              <a:t>  patrizia</a:t>
            </a:r>
          </a:p>
          <a:p>
            <a:r>
              <a:rPr lang="it-IT" sz="2800" dirty="0" smtClean="0">
                <a:solidFill>
                  <a:schemeClr val="tx1"/>
                </a:solidFill>
              </a:rPr>
              <a:t>Classi  4 c - d</a:t>
            </a:r>
            <a:endParaRPr lang="it-IT" sz="2800" dirty="0">
              <a:solidFill>
                <a:schemeClr val="tx1"/>
              </a:solidFill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424" y="2859110"/>
            <a:ext cx="9796530" cy="3998890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1970467" y="3648876"/>
            <a:ext cx="25113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FF0000"/>
                </a:solidFill>
              </a:rPr>
              <a:t>La moltiplicazione</a:t>
            </a:r>
            <a:endParaRPr lang="it-IT" sz="2400" dirty="0">
              <a:solidFill>
                <a:srgbClr val="FF0000"/>
              </a:solidFill>
            </a:endParaRPr>
          </a:p>
        </p:txBody>
      </p:sp>
      <p:pic>
        <p:nvPicPr>
          <p:cNvPr id="5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637431" y="125354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379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8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egnaposto contenuto 6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9001" y="0"/>
            <a:ext cx="5657218" cy="6858000"/>
          </a:xfr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8216" y="0"/>
            <a:ext cx="6653784" cy="6858000"/>
          </a:xfrm>
          <a:prstGeom prst="rect">
            <a:avLst/>
          </a:prstGeom>
        </p:spPr>
      </p:pic>
      <p:pic>
        <p:nvPicPr>
          <p:cNvPr id="9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490434" y="98630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538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31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VLggwXSxbts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970468" y="1403797"/>
            <a:ext cx="7765960" cy="5061397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1378039" y="231819"/>
            <a:ext cx="922127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 smtClean="0"/>
              <a:t>Ora bambini guardate il video che spiega la proprietà commutativa della moltiplicazione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993001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9150" r="12464"/>
          <a:stretch/>
        </p:blipFill>
        <p:spPr>
          <a:xfrm>
            <a:off x="5370491" y="267587"/>
            <a:ext cx="6555346" cy="6590413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39" b="27512"/>
          <a:stretch/>
        </p:blipFill>
        <p:spPr>
          <a:xfrm>
            <a:off x="209544" y="267587"/>
            <a:ext cx="5160946" cy="6590504"/>
          </a:xfrm>
          <a:prstGeom prst="rect">
            <a:avLst/>
          </a:prstGeom>
        </p:spPr>
      </p:pic>
      <p:pic>
        <p:nvPicPr>
          <p:cNvPr id="10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62411" y="78024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970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95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41413" y="0"/>
            <a:ext cx="9905998" cy="1004552"/>
          </a:xfrm>
        </p:spPr>
        <p:txBody>
          <a:bodyPr/>
          <a:lstStyle/>
          <a:p>
            <a:r>
              <a:rPr lang="it-IT" dirty="0" smtClean="0"/>
              <a:t>Geometria: le linee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4746" y="1756278"/>
            <a:ext cx="6919332" cy="3459666"/>
          </a:xfrm>
        </p:spPr>
      </p:pic>
      <p:pic>
        <p:nvPicPr>
          <p:cNvPr id="5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791977" y="39495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197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59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773" y="61965"/>
            <a:ext cx="9805058" cy="6656514"/>
          </a:xfrm>
        </p:spPr>
      </p:pic>
      <p:pic>
        <p:nvPicPr>
          <p:cNvPr id="7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972282" y="45827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507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40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912512" y="0"/>
            <a:ext cx="8345510" cy="5563673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2021983" y="5782614"/>
            <a:ext cx="81909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ASSEGNO:</a:t>
            </a:r>
          </a:p>
          <a:p>
            <a:pPr marL="285750" indent="-285750">
              <a:buFontTx/>
              <a:buChar char="-"/>
            </a:pPr>
            <a:r>
              <a:rPr lang="it-IT" dirty="0" smtClean="0"/>
              <a:t>LEGGI E STUDIA LE LINEE A PAGINA 78 </a:t>
            </a:r>
          </a:p>
          <a:p>
            <a:pPr marL="285750" indent="-285750">
              <a:buFontTx/>
              <a:buChar char="-"/>
            </a:pPr>
            <a:r>
              <a:rPr lang="it-IT" dirty="0" smtClean="0"/>
              <a:t>COMPLETA SULL’ESERCIZIARIO LA PAGINA 58</a:t>
            </a:r>
            <a:endParaRPr lang="it-IT" dirty="0"/>
          </a:p>
        </p:txBody>
      </p:sp>
      <p:pic>
        <p:nvPicPr>
          <p:cNvPr id="11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319234" y="321435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223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125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o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TM04033919[[fn=Circuito]]</Template>
  <TotalTime>153</TotalTime>
  <Words>52</Words>
  <Application>Microsoft Office PowerPoint</Application>
  <PresentationFormat>Widescreen</PresentationFormat>
  <Paragraphs>10</Paragraphs>
  <Slides>7</Slides>
  <Notes>0</Notes>
  <HiddenSlides>0</HiddenSlides>
  <MMClips>7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1" baseType="lpstr">
      <vt:lpstr>Arial</vt:lpstr>
      <vt:lpstr>Trebuchet MS</vt:lpstr>
      <vt:lpstr>Tw Cen MT</vt:lpstr>
      <vt:lpstr>Circuito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Geometria: le linee</vt:lpstr>
      <vt:lpstr>Presentazione standard di PowerPoint</vt:lpstr>
      <vt:lpstr>Presentazione standard di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Account Microsoft</dc:creator>
  <cp:lastModifiedBy>Account Microsoft</cp:lastModifiedBy>
  <cp:revision>14</cp:revision>
  <dcterms:created xsi:type="dcterms:W3CDTF">2020-11-13T11:54:05Z</dcterms:created>
  <dcterms:modified xsi:type="dcterms:W3CDTF">2020-11-13T15:28:19Z</dcterms:modified>
</cp:coreProperties>
</file>