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Universo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t.wikipedia.org/wiki/Origine_della_vita" TargetMode="External"/><Relationship Id="rId12" Type="http://schemas.openxmlformats.org/officeDocument/2006/relationships/hyperlink" Target="https://it.wikipedia.org/wiki/Corpo_umano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it.wikipedia.org/wiki/Essere_umano" TargetMode="External"/><Relationship Id="rId11" Type="http://schemas.openxmlformats.org/officeDocument/2006/relationships/hyperlink" Target="https://it.wikipedia.org/wiki/Terra" TargetMode="External"/><Relationship Id="rId5" Type="http://schemas.openxmlformats.org/officeDocument/2006/relationships/hyperlink" Target="https://it.wikipedia.org/wiki/Vita" TargetMode="External"/><Relationship Id="rId10" Type="http://schemas.openxmlformats.org/officeDocument/2006/relationships/hyperlink" Target="https://it.wikipedia.org/wiki/Religione" TargetMode="External"/><Relationship Id="rId4" Type="http://schemas.openxmlformats.org/officeDocument/2006/relationships/hyperlink" Target="https://it.wikipedia.org/wiki/Ecosistema" TargetMode="External"/><Relationship Id="rId9" Type="http://schemas.openxmlformats.org/officeDocument/2006/relationships/hyperlink" Target="https://it.wikipedia.org/wiki/Simbol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0McVnFX3_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3vsGB9z39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11369"/>
            <a:ext cx="3776870" cy="1205948"/>
          </a:xfrm>
        </p:spPr>
        <p:txBody>
          <a:bodyPr/>
          <a:lstStyle/>
          <a:p>
            <a:r>
              <a:rPr lang="it-IT" dirty="0" smtClean="0"/>
              <a:t>L’acqua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2" y="0"/>
            <a:ext cx="8282608" cy="676523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2830" y="2968487"/>
            <a:ext cx="35745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Attività asincrone</a:t>
            </a:r>
          </a:p>
          <a:p>
            <a:r>
              <a:rPr lang="it-IT" sz="2600" dirty="0" smtClean="0"/>
              <a:t>Docente :</a:t>
            </a:r>
          </a:p>
          <a:p>
            <a:r>
              <a:rPr lang="it-IT" sz="2600" dirty="0" smtClean="0"/>
              <a:t> </a:t>
            </a:r>
            <a:r>
              <a:rPr lang="it-IT" sz="2600" dirty="0" err="1" smtClean="0"/>
              <a:t>Giovanzanti</a:t>
            </a:r>
            <a:r>
              <a:rPr lang="it-IT" sz="2600" dirty="0" smtClean="0"/>
              <a:t> 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Patrizia</a:t>
            </a:r>
            <a:r>
              <a:rPr lang="it-IT" sz="2600" dirty="0" smtClean="0"/>
              <a:t> </a:t>
            </a:r>
          </a:p>
          <a:p>
            <a:r>
              <a:rPr lang="it-IT" sz="2600" dirty="0" smtClean="0"/>
              <a:t>Classi 4 C - D</a:t>
            </a:r>
            <a:endParaRPr lang="it-IT" sz="26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3635" y="5103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736"/>
          </a:xfrm>
        </p:spPr>
      </p:pic>
    </p:spTree>
    <p:extLst>
      <p:ext uri="{BB962C8B-B14F-4D97-AF65-F5344CB8AC3E}">
        <p14:creationId xmlns:p14="http://schemas.microsoft.com/office/powerpoint/2010/main" val="3823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56195" y="759854"/>
            <a:ext cx="11243883" cy="6098145"/>
          </a:xfrm>
        </p:spPr>
        <p:txBody>
          <a:bodyPr>
            <a:normAutofit/>
          </a:bodyPr>
          <a:lstStyle/>
          <a:p>
            <a:r>
              <a:rPr lang="it-IT" sz="2400" dirty="0"/>
              <a:t>L'acqua in natura è tra i principali costituenti degli </a:t>
            </a:r>
            <a:r>
              <a:rPr lang="it-IT" sz="2400" dirty="0">
                <a:hlinkClick r:id="rId4" tooltip="Ecosistema"/>
              </a:rPr>
              <a:t>ecosistemi</a:t>
            </a:r>
            <a:r>
              <a:rPr lang="it-IT" sz="2400" dirty="0"/>
              <a:t> ed è alla base di tutte le forme di </a:t>
            </a:r>
            <a:r>
              <a:rPr lang="it-IT" sz="2400" dirty="0">
                <a:hlinkClick r:id="rId5" tooltip="Vita"/>
              </a:rPr>
              <a:t>vita</a:t>
            </a:r>
            <a:r>
              <a:rPr lang="it-IT" sz="2400" dirty="0"/>
              <a:t> conosciute, compreso l'</a:t>
            </a:r>
            <a:r>
              <a:rPr lang="it-IT" sz="2400" dirty="0">
                <a:hlinkClick r:id="rId6" tooltip="Essere umano"/>
              </a:rPr>
              <a:t>essere umano</a:t>
            </a:r>
            <a:r>
              <a:rPr lang="it-IT" sz="2400" dirty="0"/>
              <a:t>; ad essa è dovuta anche la stessa </a:t>
            </a:r>
            <a:r>
              <a:rPr lang="it-IT" sz="2400" dirty="0">
                <a:hlinkClick r:id="rId7" tooltip="Origine della vita"/>
              </a:rPr>
              <a:t>origine della vita</a:t>
            </a:r>
            <a:r>
              <a:rPr lang="it-IT" sz="2400" dirty="0"/>
              <a:t> sul nostro pianeta ed è inoltre indispensabile anche nell'uso civile, agricolo e industriale; l'uomo ha riconosciuto sin da tempi antichissimi la sua importanza, identificandola come uno dei principali elementi costitutivi dell'</a:t>
            </a:r>
            <a:r>
              <a:rPr lang="it-IT" sz="2400" dirty="0">
                <a:hlinkClick r:id="rId8" tooltip="Universo"/>
              </a:rPr>
              <a:t>universo</a:t>
            </a:r>
            <a:r>
              <a:rPr lang="it-IT" sz="2400" dirty="0"/>
              <a:t> e attribuendole un profondo </a:t>
            </a:r>
            <a:r>
              <a:rPr lang="it-IT" sz="2400" dirty="0">
                <a:hlinkClick r:id="rId9" tooltip="Simbolo"/>
              </a:rPr>
              <a:t>valore simbolico</a:t>
            </a:r>
            <a:r>
              <a:rPr lang="it-IT" sz="2400" dirty="0"/>
              <a:t>, riscontrabile nelle principali </a:t>
            </a:r>
            <a:r>
              <a:rPr lang="it-IT" sz="2400" dirty="0">
                <a:hlinkClick r:id="rId10" tooltip="Religione"/>
              </a:rPr>
              <a:t>religioni</a:t>
            </a:r>
            <a:r>
              <a:rPr lang="it-IT" sz="2400" dirty="0"/>
              <a:t>.</a:t>
            </a:r>
          </a:p>
          <a:p>
            <a:r>
              <a:rPr lang="it-IT" sz="2400" dirty="0"/>
              <a:t>Sul pianeta </a:t>
            </a:r>
            <a:r>
              <a:rPr lang="it-IT" sz="2400" dirty="0">
                <a:hlinkClick r:id="rId11" tooltip="Terra"/>
              </a:rPr>
              <a:t>Terra</a:t>
            </a:r>
            <a:r>
              <a:rPr lang="it-IT" sz="2400" dirty="0"/>
              <a:t> l'acqua copre il 71% della superficie del pianeta ed è il principale costituente del </a:t>
            </a:r>
            <a:r>
              <a:rPr lang="it-IT" sz="2400" dirty="0">
                <a:hlinkClick r:id="rId12" tooltip="Corpo umano"/>
              </a:rPr>
              <a:t>corpo umano</a:t>
            </a:r>
            <a:r>
              <a:rPr lang="it-IT" sz="2400" dirty="0"/>
              <a:t>.</a:t>
            </a:r>
          </a:p>
          <a:p>
            <a:endParaRPr lang="it-IT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30436" y="5007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7" y="0"/>
            <a:ext cx="6435143" cy="685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l="6744" t="2652"/>
          <a:stretch/>
        </p:blipFill>
        <p:spPr>
          <a:xfrm>
            <a:off x="0" y="0"/>
            <a:ext cx="5756857" cy="6858000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53970" y="599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0McVnFX3_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68958" y="0"/>
            <a:ext cx="9423042" cy="68330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841679"/>
            <a:ext cx="2550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Ora bambini guardate il video che vi spiega gli stati dell’acqua .</a:t>
            </a:r>
          </a:p>
          <a:p>
            <a:r>
              <a:rPr lang="it-IT" sz="2800" dirty="0" smtClean="0"/>
              <a:t>Buona visione.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478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0" y="643944"/>
            <a:ext cx="5907111" cy="621793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r="1064" b="10277"/>
          <a:stretch/>
        </p:blipFill>
        <p:spPr>
          <a:xfrm>
            <a:off x="0" y="643944"/>
            <a:ext cx="6284890" cy="62434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/>
              <a:t>Assegno: completa le schede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9916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3vsGB9z39M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11369"/>
            <a:ext cx="12192000" cy="60466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62140" y="231820"/>
            <a:ext cx="685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ADESSO ASCOLTATE UNA DIVERTENTE CANZONE SULL’ACQUA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09392965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62</TotalTime>
  <Words>48</Words>
  <Application>Microsoft Office PowerPoint</Application>
  <PresentationFormat>Widescreen</PresentationFormat>
  <Paragraphs>11</Paragraphs>
  <Slides>7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Tw Cen MT</vt:lpstr>
      <vt:lpstr>Goccia</vt:lpstr>
      <vt:lpstr>L’acqua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L’acqua</dc:title>
  <dc:creator>Account Microsoft</dc:creator>
  <cp:lastModifiedBy>Account Microsoft</cp:lastModifiedBy>
  <cp:revision>13</cp:revision>
  <dcterms:created xsi:type="dcterms:W3CDTF">2020-11-24T20:58:50Z</dcterms:created>
  <dcterms:modified xsi:type="dcterms:W3CDTF">2020-11-25T13:59:36Z</dcterms:modified>
</cp:coreProperties>
</file>