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57" r:id="rId4"/>
    <p:sldId id="270" r:id="rId5"/>
    <p:sldId id="261" r:id="rId6"/>
    <p:sldId id="268" r:id="rId7"/>
    <p:sldId id="262" r:id="rId8"/>
    <p:sldId id="265" r:id="rId9"/>
    <p:sldId id="263" r:id="rId10"/>
    <p:sldId id="269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BE3"/>
    <a:srgbClr val="F9ED07"/>
    <a:srgbClr val="E21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367A9-D933-453A-8E10-70AEC8E44CFB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DC051-B5A1-4617-B095-0CDB585B6E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00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DC051-B5A1-4617-B095-0CDB585B6EE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3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DC051-B5A1-4617-B095-0CDB585B6EE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49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9E9B6F-AD18-4BF4-9AE3-F7901D85C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7D83AD3-CC53-4AA4-9812-5742A8BB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8B3F09-29B4-4406-B352-46DD8D1C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C5361B-64D9-4560-8D26-B484F565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580CA0-EEE4-4554-AF7F-9EAA1CFFC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2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FB771-9E60-4B24-9640-7F26F730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B1898D-B194-462F-B726-73373080C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5886A7-16A4-4974-A5F4-C34BB8A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502BE5-22A2-499C-8A75-457F4D2A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148C71-65FA-4FD2-BD7D-34310DFB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5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E10CB1-F5EB-42E5-B087-3A9E640BC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C144A1-FE68-4AD7-9BB7-2FD71BAC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296694-8D6F-4DAE-9519-66A59085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33037-792B-4F12-A3EE-EDEE67C4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6E911-FA22-4B81-9B4C-24A52CC3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7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9AFA8-D997-4CA5-B5D0-EAD02B53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B20DAF-ED36-4809-88FC-CC4871AB0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B7940C-B0B6-4CC0-B12F-DDE3CE09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02FF0-DE67-4C54-9781-6C4279C7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CC1A1B-E9F9-49EF-B076-066E47BB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36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53A3FD-4844-47C8-BC5E-D1C84472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BF7B60-74DC-4E54-A35A-B2632FA0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2E9062-CD76-4C02-98F3-5FCCE329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25EF15-BB1F-46AF-9F9B-4A8826B9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0F89E6-02BF-4556-8DB8-DD69F81C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56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5F91A-BA02-43F3-81A0-CBD0F469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A79859-1A1B-4A78-A82F-30F91334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FBC2F6-6BC6-4652-82C8-7C2086013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3B4EE0-C93B-4036-A843-25AB6995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7DE630-471D-418F-B10B-9CE8E8E7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9E1C13-F257-4756-BCFE-874EC51F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4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FF668-8569-4DD1-B8E7-6FE897BD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8C20FF-850C-4E1B-B133-F032E01E0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6CF209C-26F5-4D22-9490-45BCB5A8F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9B0335-BB2F-406D-9CA9-ACB08E465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8EA8927-3C0C-4C65-A43D-83B07C6F2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F242EE-E224-46AA-8C1A-E4969629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CDCE52-43CF-4D4F-9619-4DAB30AD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11BC2A-DA23-423B-A27F-715763CE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04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80AC1-2E4E-44FF-8937-2447AD04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B58B23-FD79-4A57-9026-7C0E3878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1EA38C-2939-4489-9074-E8E93895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5BA3B5-CC76-45FF-8405-45A677BD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6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D24EA5-9614-4158-86FB-52534F1C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808ED5-37A4-4B6A-BE25-6A9A374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50DA6F-5F4C-45F3-BB11-D636112B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93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D4D56-9C06-48C7-B740-37497DA1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DEC160-7BE4-42E0-894A-83E984E4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C69236-5810-4110-9E3B-492453F4C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77B1A3-A56C-4FD2-B8F2-D87CFA87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D53EFB-2E55-4ADE-9721-4FA50C1A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90881-D1B4-413E-90EE-220F831D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23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96FA5E-C0C0-43DE-BE35-F020A121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2F98B7-B899-46D6-B0E4-D5C18E9C0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3AD4B1-8B3E-455B-BE61-95DB1601C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1E5C1AC-FA1A-4A29-9F27-A0313148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55E4CA-B0D0-4EA7-8E9C-CCA73DDA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F92202-8756-48D1-931E-0E600EA1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19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55688D-108E-44DB-B6E3-AD0C1F9F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D3156E-86ED-49C5-BE35-D89EF5BB2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9AE3A2-D3EB-4F1C-AFA6-CB264C9F3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56A0-868B-4F3C-801A-77CBAD30D21A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FDE3F7-CCA8-44D2-95AA-0DB5B836E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02247-8F00-4CBA-939C-37E890AB6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EBEF-CF2A-4E8D-9C3A-B835826ED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2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8CE9A1-F8AD-4916-BF39-96B9A018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88" y="4021364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5400" dirty="0"/>
            </a:br>
            <a:r>
              <a:rPr lang="en-US" sz="5400" b="1" dirty="0">
                <a:solidFill>
                  <a:srgbClr val="1D7BE3"/>
                </a:solidFill>
              </a:rPr>
              <a:t>Il </a:t>
            </a:r>
            <a:r>
              <a:rPr lang="en-US" sz="5400" b="1" dirty="0" err="1">
                <a:solidFill>
                  <a:srgbClr val="1D7BE3"/>
                </a:solidFill>
              </a:rPr>
              <a:t>testo</a:t>
            </a:r>
            <a:r>
              <a:rPr lang="en-US" sz="5400" b="1" dirty="0">
                <a:solidFill>
                  <a:srgbClr val="1D7BE3"/>
                </a:solidFill>
              </a:rPr>
              <a:t> </a:t>
            </a:r>
            <a:r>
              <a:rPr lang="en-US" sz="5400" b="1" dirty="0" err="1">
                <a:solidFill>
                  <a:srgbClr val="1D7BE3"/>
                </a:solidFill>
              </a:rPr>
              <a:t>realistico</a:t>
            </a:r>
            <a:endParaRPr lang="en-US" sz="5400" b="1" dirty="0">
              <a:solidFill>
                <a:srgbClr val="1D7BE3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40F289-7355-4E0F-82B3-207ECC59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858" y="1122362"/>
            <a:ext cx="4036333" cy="18286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Classe</a:t>
            </a:r>
            <a:r>
              <a:rPr lang="en-US" sz="2000" b="1" dirty="0">
                <a:solidFill>
                  <a:srgbClr val="002060"/>
                </a:solidFill>
              </a:rPr>
              <a:t> 4 A G.RODARI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ITALIANO – ARTE -INGLESE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INSEGNANTI: ALLOCCA C. –PERNA 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9559368-EF06-4D20-BDD8-5CC880F75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0854" b="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56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84909"/>
            <a:ext cx="9518073" cy="588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02319" y="400914"/>
            <a:ext cx="10387362" cy="5797842"/>
          </a:xfrm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THESE SENTENCES.THEN TRASORM INTO NEGATIVE AND INTERROGATIVE FORM.</a:t>
            </a:r>
            <a:b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 siete amici</a:t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Mio padre è alto</a:t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it-IT" sz="3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Essi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 amici.</a:t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Mia sorella ha i capelli lunghi</a:t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Tu hai una </a:t>
            </a: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maglietta arancione</a:t>
            </a:r>
            <a:b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book </a:t>
            </a:r>
            <a:b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pag. 20 n 2- 3- 4</a:t>
            </a:r>
          </a:p>
        </p:txBody>
      </p:sp>
    </p:spTree>
    <p:extLst>
      <p:ext uri="{BB962C8B-B14F-4D97-AF65-F5344CB8AC3E}">
        <p14:creationId xmlns:p14="http://schemas.microsoft.com/office/powerpoint/2010/main" val="404082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F7444D-DCCB-4A55-B95D-573ABEC7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769"/>
            <a:ext cx="10515600" cy="862757"/>
          </a:xfrm>
        </p:spPr>
        <p:txBody>
          <a:bodyPr>
            <a:normAutofit/>
          </a:bodyPr>
          <a:lstStyle/>
          <a:p>
            <a:r>
              <a:rPr lang="it-IT" sz="4000" dirty="0"/>
              <a:t>IL TESTO REALISTICO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B3295-9CA4-452F-A990-57C098F8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1347537"/>
            <a:ext cx="3633537" cy="4781552"/>
          </a:xfrm>
        </p:spPr>
        <p:txBody>
          <a:bodyPr>
            <a:normAutofit/>
          </a:bodyPr>
          <a:lstStyle/>
          <a:p>
            <a:r>
              <a:rPr lang="it-IT" sz="2000" dirty="0"/>
              <a:t>Il racconto realistico è un testo narrativo che racconta fatti accaduti nella realtà. I personaggi sono quelli che posso incontrare tutti i giorni nei luoghi che di solito frequento e i tempi sono precisi, espressi con chiarezza.</a:t>
            </a:r>
          </a:p>
          <a:p>
            <a:r>
              <a:rPr lang="it-IT" sz="2000" dirty="0"/>
              <a:t>Il racconto realistico è formato da tre parti inizio, vicenda e conclusione.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C9BCEB-296A-4259-A2A0-F3A2F1A06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r="2" b="3366"/>
          <a:stretch/>
        </p:blipFill>
        <p:spPr>
          <a:xfrm>
            <a:off x="4162926" y="689316"/>
            <a:ext cx="8029075" cy="5579137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BA897E9-7378-4425-9D93-404F489E0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63" y="4471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C1A8B-2D1D-4567-B876-8C88B1ED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BF2F123-3E42-498A-B2E4-D8C62FABC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8" y="168812"/>
            <a:ext cx="5237870" cy="6008151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DD3717-4596-4A05-9969-0575FC28D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0"/>
            <a:ext cx="5767753" cy="685800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47DFCCD-9F58-4435-8FE7-5DD2162B2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73772" y="3220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A65717-FC08-47EB-9B78-803C81CA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/>
              <a:t>Dal </a:t>
            </a:r>
            <a:r>
              <a:rPr lang="en-US" sz="2000" dirty="0" err="1"/>
              <a:t>sussidiario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linguaggi</a:t>
            </a:r>
            <a:r>
              <a:rPr lang="en-US" sz="2000" dirty="0"/>
              <a:t> </a:t>
            </a:r>
            <a:r>
              <a:rPr lang="en-US" sz="2000" dirty="0" err="1"/>
              <a:t>leggi</a:t>
            </a:r>
            <a:r>
              <a:rPr lang="en-US" sz="2000" dirty="0"/>
              <a:t> e </a:t>
            </a:r>
            <a:r>
              <a:rPr lang="en-US" sz="2000" dirty="0" err="1"/>
              <a:t>completa</a:t>
            </a:r>
            <a:r>
              <a:rPr lang="en-US" sz="2000" dirty="0"/>
              <a:t> </a:t>
            </a:r>
            <a:r>
              <a:rPr lang="en-US" sz="2000" dirty="0" err="1"/>
              <a:t>pag</a:t>
            </a:r>
            <a:r>
              <a:rPr lang="en-US" sz="2000" dirty="0"/>
              <a:t>. 15.</a:t>
            </a:r>
            <a:br>
              <a:rPr lang="en-US" sz="2000" dirty="0"/>
            </a:br>
            <a:r>
              <a:rPr lang="en-US" sz="2000" dirty="0"/>
              <a:t>Dal </a:t>
            </a:r>
            <a:r>
              <a:rPr lang="en-US" sz="2000" dirty="0" err="1"/>
              <a:t>libro</a:t>
            </a:r>
            <a:r>
              <a:rPr lang="en-US" sz="2000" dirty="0"/>
              <a:t> di </a:t>
            </a:r>
            <a:r>
              <a:rPr lang="en-US" sz="2000" dirty="0" err="1"/>
              <a:t>grammatica</a:t>
            </a:r>
            <a:r>
              <a:rPr lang="en-US" sz="2000" dirty="0"/>
              <a:t> </a:t>
            </a:r>
            <a:r>
              <a:rPr lang="en-US" sz="2000" dirty="0" err="1"/>
              <a:t>completa</a:t>
            </a:r>
            <a:r>
              <a:rPr lang="en-US" sz="2000" dirty="0"/>
              <a:t> le pagine72-73-74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4F8A0D3-9398-41B3-9A41-D7B11C731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BD838-3504-4571-8971-1B8D67EA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STORIE NELL ’ARTE</a:t>
            </a:r>
            <a:br>
              <a:rPr lang="it-IT" dirty="0"/>
            </a:br>
            <a:r>
              <a:rPr lang="it-IT" dirty="0"/>
              <a:t>COMPLETA PAG 56</a:t>
            </a:r>
          </a:p>
        </p:txBody>
      </p:sp>
      <p:pic>
        <p:nvPicPr>
          <p:cNvPr id="5" name="Segnaposto contenuto 4" descr="Immagine che contiene albero&#10;&#10;Descrizione generata automaticamente">
            <a:extLst>
              <a:ext uri="{FF2B5EF4-FFF2-40B4-BE49-F238E27FC236}">
                <a16:creationId xmlns:a16="http://schemas.microsoft.com/office/drawing/2014/main" id="{9645F81C-C3BE-4D4D-B9FD-76788495D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9" y="2093495"/>
            <a:ext cx="6388768" cy="3722562"/>
          </a:xfrm>
        </p:spPr>
      </p:pic>
      <p:pic>
        <p:nvPicPr>
          <p:cNvPr id="4" name="Immagine 3" descr="Immagine che contiene pizza, albero&#10;&#10;Descrizione generata automaticamente">
            <a:extLst>
              <a:ext uri="{FF2B5EF4-FFF2-40B4-BE49-F238E27FC236}">
                <a16:creationId xmlns:a16="http://schemas.microsoft.com/office/drawing/2014/main" id="{72CFE664-D620-457C-956D-9EBE3723C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61" y="2093495"/>
            <a:ext cx="5238750" cy="37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7" y="346364"/>
            <a:ext cx="10770321" cy="720436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PRESENT: TO BE AND TO HAVE</a:t>
            </a: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7258" b="17258"/>
          <a:stretch>
            <a:fillRect/>
          </a:stretch>
        </p:blipFill>
        <p:spPr>
          <a:xfrm>
            <a:off x="5915747" y="1246910"/>
            <a:ext cx="5314950" cy="49876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89" y="1491051"/>
            <a:ext cx="4535817" cy="4944285"/>
          </a:xfrm>
          <a:prstGeom prst="rect">
            <a:avLst/>
          </a:prstGeom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2" y="365125"/>
            <a:ext cx="5486400" cy="6082146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62256" y="545234"/>
            <a:ext cx="5590308" cy="6118802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verbo to be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usa per: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descrivere persone, animali, cose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 chi e che cosa siamo o non siamo:</a:t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 l’età: </a:t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 da dove veniamo:</a:t>
            </a:r>
            <a:b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Spain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esprimere l’ora ed il tempo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atrmosferico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hot    </a:t>
            </a:r>
            <a:b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o’ clock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6" y="733425"/>
            <a:ext cx="8021782" cy="6124575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7883235" y="512618"/>
            <a:ext cx="4031673" cy="2117847"/>
          </a:xfrm>
        </p:spPr>
        <p:txBody>
          <a:bodyPr>
            <a:noAutofit/>
          </a:bodyPr>
          <a:lstStyle/>
          <a:p>
            <a:r>
              <a:rPr 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b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be: </a:t>
            </a:r>
            <a:b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are-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8038" y="3287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70" y="417812"/>
            <a:ext cx="4610794" cy="5445391"/>
          </a:xfrm>
          <a:prstGeom prst="rect">
            <a:avLst/>
          </a:prstGeom>
        </p:spPr>
      </p:pic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5306291" y="775855"/>
            <a:ext cx="6047509" cy="5401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inglese il verbo 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 possedere e indica possesso per cui viene seguito dal rafforzativo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book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sz="24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47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4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per: I-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per: he-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1711" y="2823626"/>
            <a:ext cx="695966" cy="6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331</Words>
  <Application>Microsoft Office PowerPoint</Application>
  <PresentationFormat>Widescreen</PresentationFormat>
  <Paragraphs>23</Paragraphs>
  <Slides>11</Slides>
  <Notes>2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di Office</vt:lpstr>
      <vt:lpstr> Il testo realistico</vt:lpstr>
      <vt:lpstr>IL TESTO REALISTICO</vt:lpstr>
      <vt:lpstr>Presentazione standard di PowerPoint</vt:lpstr>
      <vt:lpstr>Dal sussidiario dei linguaggi leggi e completa pag. 15. Dal libro di grammatica completa le pagine72-73-74</vt:lpstr>
      <vt:lpstr>STORIE NELL ’ARTE COMPLETA PAG 56</vt:lpstr>
      <vt:lpstr>SIMPLE PRESENT: TO BE AND TO HAVE</vt:lpstr>
      <vt:lpstr>Il verbo to be si usa per:  descrivere persone, animali, cose: It’s a cat  dire chi e che cosa siamo o non siamo: I’m a student  dire l’età:  she is ten years old  dire da dove veniamo: I’m from Spain  esprimere l’ora ed il tempo atrmosferico: It’s hot     It’s eight o’ clock </vt:lpstr>
      <vt:lpstr>Remember and learn the three forms of the verb to be:  am – are- is</vt:lpstr>
      <vt:lpstr>Presentazione standard di PowerPoint</vt:lpstr>
      <vt:lpstr>Presentazione standard di PowerPoint</vt:lpstr>
      <vt:lpstr>TRANSLATE THESE SENTENCES.THEN TRASORM INTO NEGATIVE AND INTERROGATIVE FORM.  1  Voi siete amici  2  Mio padre è alto  3 Essi sono amici.  4 Mia sorella ha i capelli lunghi  5 Tu hai una maglietta arancione   On the book  exercises pag. 20 n 2- 3- 4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testo realistico</dc:title>
  <dc:creator>Allocca Carmela</dc:creator>
  <cp:lastModifiedBy>Allocca Carmela</cp:lastModifiedBy>
  <cp:revision>39</cp:revision>
  <dcterms:created xsi:type="dcterms:W3CDTF">2020-11-01T07:07:17Z</dcterms:created>
  <dcterms:modified xsi:type="dcterms:W3CDTF">2020-11-05T06:49:46Z</dcterms:modified>
</cp:coreProperties>
</file>