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6" r:id="rId6"/>
    <p:sldId id="265" r:id="rId7"/>
    <p:sldId id="268" r:id="rId8"/>
    <p:sldId id="267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588" autoAdjust="0"/>
  </p:normalViewPr>
  <p:slideViewPr>
    <p:cSldViewPr>
      <p:cViewPr>
        <p:scale>
          <a:sx n="66" d="100"/>
          <a:sy n="66" d="100"/>
        </p:scale>
        <p:origin x="-150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E49E9-A1EB-4CF5-9884-9CC427E71F29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77781-E49C-4C74-B8B9-338E0BB358B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781-E49C-4C74-B8B9-338E0BB358B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781-E49C-4C74-B8B9-338E0BB358B5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B4658-F3E1-43B6-8B53-1BF99F1169CD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9F6AD-9624-4C93-8681-3406EA11F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714612" y="357166"/>
            <a:ext cx="6886596" cy="1470025"/>
          </a:xfrm>
        </p:spPr>
        <p:txBody>
          <a:bodyPr>
            <a:normAutofit/>
          </a:bodyPr>
          <a:lstStyle/>
          <a:p>
            <a:r>
              <a:rPr lang="it-IT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I 5 SENSI</a:t>
            </a:r>
            <a:endParaRPr lang="it-IT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SCIENZE </a:t>
            </a:r>
            <a:r>
              <a:rPr lang="it-IT" smtClean="0">
                <a:solidFill>
                  <a:schemeClr val="tx1"/>
                </a:solidFill>
              </a:rPr>
              <a:t>– </a:t>
            </a:r>
            <a:r>
              <a:rPr lang="it-IT" smtClean="0">
                <a:solidFill>
                  <a:schemeClr val="tx1"/>
                </a:solidFill>
              </a:rPr>
              <a:t>TECNOLOGIA - ARTE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Classe 4 F</a:t>
            </a:r>
          </a:p>
          <a:p>
            <a:r>
              <a:rPr lang="it-IT" dirty="0" err="1" smtClean="0">
                <a:solidFill>
                  <a:schemeClr val="tx1"/>
                </a:solidFill>
              </a:rPr>
              <a:t>Ins</a:t>
            </a:r>
            <a:r>
              <a:rPr lang="it-IT" dirty="0" smtClean="0">
                <a:solidFill>
                  <a:schemeClr val="tx1"/>
                </a:solidFill>
              </a:rPr>
              <a:t>. </a:t>
            </a:r>
            <a:r>
              <a:rPr lang="it-IT" dirty="0" err="1" smtClean="0">
                <a:solidFill>
                  <a:schemeClr val="tx1"/>
                </a:solidFill>
              </a:rPr>
              <a:t>Vitiello</a:t>
            </a:r>
            <a:r>
              <a:rPr lang="it-IT" dirty="0" smtClean="0">
                <a:solidFill>
                  <a:schemeClr val="tx1"/>
                </a:solidFill>
              </a:rPr>
              <a:t> I. 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Imma\Desktop\i 5 sen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53764">
            <a:off x="408191" y="475699"/>
            <a:ext cx="3143272" cy="32004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3571868" y="1857364"/>
            <a:ext cx="5489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CI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 PERMETTONO </a:t>
            </a:r>
            <a:r>
              <a:rPr lang="it-IT" sz="2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DI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 CONOSCERE </a:t>
            </a:r>
          </a:p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COM’E’ IL MONDO CHE </a:t>
            </a:r>
            <a:r>
              <a:rPr lang="it-IT" sz="2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CI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 CIRCONDA</a:t>
            </a:r>
            <a:endParaRPr lang="it-IT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500430" y="3571876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https://www.youtube.com/watch?v=YiXC-tClr9A</a:t>
            </a:r>
            <a:endParaRPr lang="it-IT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71472" y="1071546"/>
            <a:ext cx="76113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Verdana" pitchFamily="34" charset="0"/>
                <a:ea typeface="Verdana" pitchFamily="34" charset="0"/>
              </a:rPr>
              <a:t>CON LA </a:t>
            </a:r>
            <a:r>
              <a:rPr lang="it-IT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PELLE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(SOPRATTUTTO DELLE MANI) </a:t>
            </a:r>
          </a:p>
          <a:p>
            <a:r>
              <a:rPr lang="it-IT" sz="2400" dirty="0" smtClean="0">
                <a:latin typeface="Verdana" pitchFamily="34" charset="0"/>
                <a:ea typeface="Verdana" pitchFamily="34" charset="0"/>
              </a:rPr>
              <a:t>TOCCO</a:t>
            </a:r>
            <a:endParaRPr lang="it-IT" sz="24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ome comunicare ai bambini la scomparsa di un anima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143116"/>
            <a:ext cx="4071966" cy="2495555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214282" y="4714884"/>
            <a:ext cx="8929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APPOGGIA LA TUA MANO SU UN FOGLIO E </a:t>
            </a:r>
          </a:p>
          <a:p>
            <a:r>
              <a:rPr 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TRACCIANE IL CONTORNO. </a:t>
            </a:r>
          </a:p>
          <a:p>
            <a:r>
              <a:rPr 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POI COLORALA, RITAGLIALA E INCOLLALA SU UNA CANNUCCIA.</a:t>
            </a:r>
          </a:p>
          <a:p>
            <a:endParaRPr lang="it-IT" sz="2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8596" y="357166"/>
            <a:ext cx="8420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</a:rPr>
              <a:t>COMINCIAMO CON IL </a:t>
            </a:r>
            <a:r>
              <a:rPr lang="it-IT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TATTO</a:t>
            </a:r>
            <a:endParaRPr lang="it-IT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dattica a distanza Scuola dell'Infanz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248616" y="6215082"/>
            <a:ext cx="889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ASCOLTA LA FILASTROCCA ED ESEGUI I COMANDI</a:t>
            </a:r>
            <a:endParaRPr lang="it-IT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Imma\Desktop\mani tatti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552974" cy="6215106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5072066" y="785794"/>
            <a:ext cx="36599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COSTRUISCI </a:t>
            </a:r>
          </a:p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LE MANI TATTILI</a:t>
            </a:r>
            <a:endParaRPr lang="it-IT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214942" y="2357430"/>
            <a:ext cx="332828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OCCORRENTE:</a:t>
            </a:r>
          </a:p>
          <a:p>
            <a:endParaRPr lang="it-IT" sz="2000" dirty="0" smtClean="0">
              <a:latin typeface="Verdana" pitchFamily="34" charset="0"/>
              <a:ea typeface="Verdana" pitchFamily="34" charset="0"/>
            </a:endParaRPr>
          </a:p>
          <a:p>
            <a:pPr>
              <a:buFontTx/>
              <a:buChar char="-"/>
            </a:pPr>
            <a:r>
              <a:rPr lang="it-IT" sz="2000" dirty="0" smtClean="0">
                <a:latin typeface="Verdana" pitchFamily="34" charset="0"/>
                <a:ea typeface="Verdana" pitchFamily="34" charset="0"/>
              </a:rPr>
              <a:t> GUANTI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</a:rPr>
              <a:t>DI</a:t>
            </a:r>
            <a:r>
              <a:rPr lang="it-IT" sz="2000" dirty="0" smtClean="0">
                <a:latin typeface="Verdana" pitchFamily="34" charset="0"/>
                <a:ea typeface="Verdana" pitchFamily="34" charset="0"/>
              </a:rPr>
              <a:t> LATTICE</a:t>
            </a:r>
          </a:p>
          <a:p>
            <a:pPr>
              <a:buFontTx/>
              <a:buChar char="-"/>
            </a:pPr>
            <a:r>
              <a:rPr lang="it-IT" sz="2000" dirty="0" smtClean="0">
                <a:latin typeface="Verdana" pitchFamily="34" charset="0"/>
                <a:ea typeface="Verdana" pitchFamily="34" charset="0"/>
              </a:rPr>
              <a:t> OVATTA</a:t>
            </a:r>
          </a:p>
          <a:p>
            <a:pPr>
              <a:buFontTx/>
              <a:buChar char="-"/>
            </a:pPr>
            <a:r>
              <a:rPr lang="it-IT" sz="2000" dirty="0" smtClean="0">
                <a:latin typeface="Verdana" pitchFamily="34" charset="0"/>
                <a:ea typeface="Verdana" pitchFamily="34" charset="0"/>
              </a:rPr>
              <a:t> FARINA/TERRA</a:t>
            </a:r>
          </a:p>
          <a:p>
            <a:pPr>
              <a:buFontTx/>
              <a:buChar char="-"/>
            </a:pPr>
            <a:r>
              <a:rPr lang="it-IT" sz="2000" dirty="0" smtClean="0">
                <a:latin typeface="Verdana" pitchFamily="34" charset="0"/>
                <a:ea typeface="Verdana" pitchFamily="34" charset="0"/>
              </a:rPr>
              <a:t> RISO</a:t>
            </a:r>
          </a:p>
          <a:p>
            <a:pPr>
              <a:buFontTx/>
              <a:buChar char="-"/>
            </a:pPr>
            <a:r>
              <a:rPr lang="it-IT" sz="2000" dirty="0" smtClean="0">
                <a:latin typeface="Verdana" pitchFamily="34" charset="0"/>
                <a:ea typeface="Verdana" pitchFamily="34" charset="0"/>
              </a:rPr>
              <a:t> SPAGO PER CHIUDERE</a:t>
            </a:r>
          </a:p>
          <a:p>
            <a:endParaRPr lang="it-IT" sz="2000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14480" y="357166"/>
            <a:ext cx="4535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Verdana" pitchFamily="34" charset="0"/>
                <a:ea typeface="Verdana" pitchFamily="34" charset="0"/>
              </a:rPr>
              <a:t>CON LE </a:t>
            </a:r>
            <a:r>
              <a:rPr lang="it-IT" sz="36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MANI</a:t>
            </a:r>
            <a:r>
              <a:rPr lang="it-IT" sz="2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</a:rPr>
              <a:t>PUOI…</a:t>
            </a:r>
            <a:endParaRPr lang="it-IT" sz="28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3" name="Picture 2" descr="coloriatempe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14290"/>
            <a:ext cx="2143140" cy="1571636"/>
          </a:xfrm>
          <a:prstGeom prst="rect">
            <a:avLst/>
          </a:prstGeom>
          <a:noFill/>
        </p:spPr>
      </p:pic>
      <p:pic>
        <p:nvPicPr>
          <p:cNvPr id="4" name="Picture 21" descr="Asili Nido - Catania incontra l'infanzia - YouTub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3929058" cy="321471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642910" y="4643446"/>
            <a:ext cx="2504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DIPINGERE</a:t>
            </a:r>
            <a:endParaRPr lang="it-IT" sz="2800" b="1" dirty="0">
              <a:solidFill>
                <a:schemeClr val="tx2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6" name="Picture 23" descr="Pin su Attività autism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2285992"/>
            <a:ext cx="3714777" cy="3857652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5715008" y="6143644"/>
            <a:ext cx="2148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INFILARE</a:t>
            </a:r>
            <a:endParaRPr lang="it-IT" sz="2800" b="1" dirty="0">
              <a:solidFill>
                <a:schemeClr val="tx2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Autunno in carta | Libri per bambini e ragazz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214554"/>
            <a:ext cx="4143372" cy="3857628"/>
          </a:xfrm>
          <a:prstGeom prst="rect">
            <a:avLst/>
          </a:prstGeom>
          <a:noFill/>
        </p:spPr>
      </p:pic>
      <p:sp>
        <p:nvSpPr>
          <p:cNvPr id="24586" name="AutoShape 10" descr="Lavoretti con bicchieri di plastica: 40 id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88" name="AutoShape 12" descr="Lavoretti con bicchieri di plastica: 40 id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0" name="AutoShape 14" descr="Lavoretti con bicchieri di plastica: 40 id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2" name="AutoShape 16" descr="Lavoretti con bicchieri di plastica: 40 id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4" name="AutoShape 18" descr="Lavoretti con bicchieri di plastica: 40 id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4595" name="Picture 19" descr="C:\Users\Imma\Desktop\leaf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3929090" cy="3857652"/>
          </a:xfrm>
          <a:prstGeom prst="rect">
            <a:avLst/>
          </a:prstGeom>
          <a:noFill/>
        </p:spPr>
      </p:pic>
      <p:sp>
        <p:nvSpPr>
          <p:cNvPr id="17" name="CasellaDiTesto 16"/>
          <p:cNvSpPr txBox="1"/>
          <p:nvPr/>
        </p:nvSpPr>
        <p:spPr>
          <a:xfrm>
            <a:off x="714348" y="4000504"/>
            <a:ext cx="2371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STAMPARE</a:t>
            </a:r>
            <a:endParaRPr lang="it-IT" sz="2800" b="1" dirty="0">
              <a:solidFill>
                <a:schemeClr val="tx2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157681" y="6143644"/>
            <a:ext cx="5803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STRAPPARE E APPALLOTTOLARE</a:t>
            </a:r>
            <a:endParaRPr lang="it-IT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i Che Impastano: immagini, foto stock e grafica vettoriale | Shuttersto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4572032" cy="3643338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5929322" y="1571612"/>
            <a:ext cx="2226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IMPASTARE</a:t>
            </a:r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00034" y="464344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NEL PROSSIMO LAVORO FAREMO LA PLASTILINA FATTA IN CASA</a:t>
            </a:r>
            <a:endParaRPr lang="it-IT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14282" y="500042"/>
            <a:ext cx="85963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 SEI DIVERTITO A USARE IL TATTO?</a:t>
            </a:r>
          </a:p>
        </p:txBody>
      </p:sp>
      <p:sp>
        <p:nvSpPr>
          <p:cNvPr id="5" name="Rettangolo 4"/>
          <p:cNvSpPr/>
          <p:nvPr/>
        </p:nvSpPr>
        <p:spPr>
          <a:xfrm>
            <a:off x="214282" y="1643050"/>
            <a:ext cx="57599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SICURAMENTE SARAI </a:t>
            </a:r>
          </a:p>
          <a:p>
            <a:pPr algn="ctr"/>
            <a:r>
              <a:rPr lang="it-IT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STATO BRAVISSIMO!!!</a:t>
            </a:r>
            <a:endParaRPr lang="it-IT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00100" y="4143380"/>
            <a:ext cx="267310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CIAO</a:t>
            </a:r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it-IT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5602" name="Picture 2" descr="Coronavirus, arcobaleni di speranza dai bimbi della Valle: &quot;Andrà tutto  bene&quot; - SerchioInDiret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929066"/>
            <a:ext cx="4714864" cy="2714644"/>
          </a:xfrm>
          <a:prstGeom prst="rect">
            <a:avLst/>
          </a:prstGeom>
          <a:noFill/>
        </p:spPr>
      </p:pic>
      <p:pic>
        <p:nvPicPr>
          <p:cNvPr id="25604" name="Picture 4" descr="Pin on Sorri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643050"/>
            <a:ext cx="2500298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129</Words>
  <Application>Microsoft Office PowerPoint</Application>
  <PresentationFormat>Presentazione su schermo (4:3)</PresentationFormat>
  <Paragraphs>36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I 5 SENSI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5 SENSI</dc:title>
  <dc:creator>Imma</dc:creator>
  <cp:lastModifiedBy>Imma</cp:lastModifiedBy>
  <cp:revision>10</cp:revision>
  <dcterms:created xsi:type="dcterms:W3CDTF">2020-11-06T13:50:09Z</dcterms:created>
  <dcterms:modified xsi:type="dcterms:W3CDTF">2020-11-10T11:11:46Z</dcterms:modified>
</cp:coreProperties>
</file>