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8407-7740-41C9-BF90-17550A5B7B8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CA2A-74D2-4BD7-AC1B-3E50D92F62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8407-7740-41C9-BF90-17550A5B7B8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CA2A-74D2-4BD7-AC1B-3E50D92F62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8407-7740-41C9-BF90-17550A5B7B8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CA2A-74D2-4BD7-AC1B-3E50D92F62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8407-7740-41C9-BF90-17550A5B7B8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CA2A-74D2-4BD7-AC1B-3E50D92F62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8407-7740-41C9-BF90-17550A5B7B8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CA2A-74D2-4BD7-AC1B-3E50D92F62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8407-7740-41C9-BF90-17550A5B7B8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CA2A-74D2-4BD7-AC1B-3E50D92F62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8407-7740-41C9-BF90-17550A5B7B8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CA2A-74D2-4BD7-AC1B-3E50D92F62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8407-7740-41C9-BF90-17550A5B7B8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CA2A-74D2-4BD7-AC1B-3E50D92F62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8407-7740-41C9-BF90-17550A5B7B8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CA2A-74D2-4BD7-AC1B-3E50D92F62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8407-7740-41C9-BF90-17550A5B7B8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CA2A-74D2-4BD7-AC1B-3E50D92F62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8407-7740-41C9-BF90-17550A5B7B8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CA2A-74D2-4BD7-AC1B-3E50D92F62B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8407-7740-41C9-BF90-17550A5B7B8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0CA2A-74D2-4BD7-AC1B-3E50D92F62B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7772400" cy="1470025"/>
          </a:xfrm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CORONAVIRUS…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NON TI TEMO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28662" y="4357694"/>
            <a:ext cx="4414846" cy="1752600"/>
          </a:xfrm>
        </p:spPr>
        <p:txBody>
          <a:bodyPr/>
          <a:lstStyle/>
          <a:p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SCIENZE – TECNOLOGIA </a:t>
            </a:r>
            <a:r>
              <a:rPr lang="it-IT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–ARTE</a:t>
            </a:r>
            <a:endParaRPr lang="it-IT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II E</a:t>
            </a:r>
          </a:p>
          <a:p>
            <a:r>
              <a:rPr lang="it-IT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</a:t>
            </a: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GUARINO M. – VITIELLO I.</a:t>
            </a:r>
          </a:p>
          <a:p>
            <a:endParaRPr lang="it-IT" dirty="0"/>
          </a:p>
        </p:txBody>
      </p:sp>
      <p:pic>
        <p:nvPicPr>
          <p:cNvPr id="4098" name="Picture 2" descr="C:\Users\Imma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786190"/>
            <a:ext cx="2114550" cy="2162175"/>
          </a:xfrm>
          <a:prstGeom prst="rect">
            <a:avLst/>
          </a:prstGeom>
          <a:noFill/>
        </p:spPr>
      </p:pic>
      <p:pic>
        <p:nvPicPr>
          <p:cNvPr id="4100" name="Picture 4" descr="ANDRA' TUTTO BENE - Bandiera celeste cm. 100x1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85728"/>
            <a:ext cx="4465657" cy="2000264"/>
          </a:xfrm>
          <a:prstGeom prst="rect">
            <a:avLst/>
          </a:prstGeom>
          <a:noFill/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4348" y="6429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1027" name="Picture 3" descr="C:\Users\Imma\Desktop\cos è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86380" cy="3557577"/>
          </a:xfrm>
          <a:prstGeom prst="rect">
            <a:avLst/>
          </a:prstGeom>
          <a:noFill/>
        </p:spPr>
      </p:pic>
      <p:pic>
        <p:nvPicPr>
          <p:cNvPr id="1028" name="Picture 4" descr="C:\Users\Imma\Desktop\com è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86124"/>
            <a:ext cx="4500562" cy="3571876"/>
          </a:xfrm>
          <a:prstGeom prst="rect">
            <a:avLst/>
          </a:prstGeom>
          <a:noFill/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mma\Desktop\perchè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43504" cy="471488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142976" y="4857760"/>
            <a:ext cx="70596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IL CORONAVIRUS E’ MOLTO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CONTAGIOSO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: </a:t>
            </a:r>
          </a:p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BASTA STARNUTIRE O TOSSIRE VICINO AGLI ALTRI</a:t>
            </a:r>
          </a:p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O TOCCARLI CON LE MANI SPORCHE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DI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SALIVA PER </a:t>
            </a:r>
          </a:p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FAR AMMALARE ANCHE LORO.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052" name="Picture 4" descr="C:\Users\Imma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643050"/>
            <a:ext cx="2114550" cy="2162175"/>
          </a:xfrm>
          <a:prstGeom prst="rect">
            <a:avLst/>
          </a:prstGeom>
          <a:noFill/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0034" y="428604"/>
            <a:ext cx="7975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Verdana" pitchFamily="34" charset="0"/>
                <a:ea typeface="Verdana" pitchFamily="34" charset="0"/>
              </a:rPr>
              <a:t>PER QUESTO E’ IMPORTANTE CERCARE </a:t>
            </a:r>
            <a:r>
              <a:rPr lang="it-IT" sz="2000" dirty="0" err="1" smtClean="0">
                <a:latin typeface="Verdana" pitchFamily="34" charset="0"/>
                <a:ea typeface="Verdana" pitchFamily="34" charset="0"/>
              </a:rPr>
              <a:t>DI</a:t>
            </a:r>
            <a:r>
              <a:rPr lang="it-IT" sz="2000" dirty="0" smtClean="0">
                <a:latin typeface="Verdana" pitchFamily="34" charset="0"/>
                <a:ea typeface="Verdana" pitchFamily="34" charset="0"/>
              </a:rPr>
              <a:t> EVITARE CHE LO </a:t>
            </a:r>
          </a:p>
          <a:p>
            <a:r>
              <a:rPr lang="it-IT" sz="2000" dirty="0" smtClean="0">
                <a:latin typeface="Verdana" pitchFamily="34" charset="0"/>
                <a:ea typeface="Verdana" pitchFamily="34" charset="0"/>
              </a:rPr>
              <a:t>PRENDANO</a:t>
            </a:r>
            <a:r>
              <a:rPr lang="it-IT" sz="2000" dirty="0">
                <a:latin typeface="Verdana" pitchFamily="34" charset="0"/>
                <a:ea typeface="Verdana" pitchFamily="34" charset="0"/>
              </a:rPr>
              <a:t> </a:t>
            </a:r>
            <a:r>
              <a:rPr lang="it-IT" sz="2000" dirty="0" smtClean="0">
                <a:latin typeface="Verdana" pitchFamily="34" charset="0"/>
                <a:ea typeface="Verdana" pitchFamily="34" charset="0"/>
              </a:rPr>
              <a:t>TROPPE PERSONE.</a:t>
            </a:r>
            <a:endParaRPr lang="it-IT" sz="2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720" y="1571612"/>
            <a:ext cx="8650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COSTRUIAMO ALLORA LO SCUDO SCACCIAVIRUS</a:t>
            </a:r>
            <a:endParaRPr lang="it-IT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7158" y="2214554"/>
            <a:ext cx="848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PER RICORDARE ALCUNE REGOLE IMPORTANTI </a:t>
            </a:r>
            <a:endParaRPr lang="it-IT" sz="24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074" name="Picture 2" descr="C:\Users\Imma\Desktop\SCUDO SCACCIAVIRUS\SCUDO FINI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786058"/>
            <a:ext cx="5857916" cy="3786214"/>
          </a:xfrm>
          <a:prstGeom prst="rect">
            <a:avLst/>
          </a:prstGeom>
          <a:noFill/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 rot="10800000" flipV="1">
            <a:off x="457197" y="714356"/>
            <a:ext cx="3008313" cy="642942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OCCORRENTE:</a:t>
            </a:r>
            <a:endParaRPr lang="it-IT" sz="2400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" name="Segnaposto contenuto 8" descr="OCCORRENTE SCUD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800000">
            <a:off x="4000496" y="1000107"/>
            <a:ext cx="4644012" cy="4786346"/>
          </a:xfrm>
        </p:spPr>
      </p:pic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>
          <a:xfrm>
            <a:off x="428596" y="1714488"/>
            <a:ext cx="3214710" cy="35719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1800" dirty="0" smtClean="0">
                <a:latin typeface="Verdana" pitchFamily="34" charset="0"/>
                <a:ea typeface="Verdana" pitchFamily="34" charset="0"/>
              </a:rPr>
              <a:t> SCHEDE DELLO SCUDO</a:t>
            </a:r>
          </a:p>
          <a:p>
            <a:pPr>
              <a:buFontTx/>
              <a:buChar char="-"/>
            </a:pPr>
            <a:r>
              <a:rPr lang="it-IT" sz="1800" dirty="0" smtClean="0">
                <a:latin typeface="Verdana" pitchFamily="34" charset="0"/>
                <a:ea typeface="Verdana" pitchFamily="34" charset="0"/>
              </a:rPr>
              <a:t> CARTONCINO</a:t>
            </a:r>
          </a:p>
          <a:p>
            <a:pPr>
              <a:buFontTx/>
              <a:buChar char="-"/>
            </a:pPr>
            <a:r>
              <a:rPr lang="it-IT" sz="1800" dirty="0" smtClean="0">
                <a:latin typeface="Verdana" pitchFamily="34" charset="0"/>
                <a:ea typeface="Verdana" pitchFamily="34" charset="0"/>
              </a:rPr>
              <a:t> COLLA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smtClean="0">
                <a:latin typeface="Verdana" pitchFamily="34" charset="0"/>
                <a:ea typeface="Verdana" pitchFamily="34" charset="0"/>
              </a:rPr>
              <a:t>COLORI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smtClean="0">
                <a:latin typeface="Verdana" pitchFamily="34" charset="0"/>
                <a:ea typeface="Verdana" pitchFamily="34" charset="0"/>
              </a:rPr>
              <a:t>FORBICI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smtClean="0">
                <a:latin typeface="Verdana" pitchFamily="34" charset="0"/>
                <a:ea typeface="Verdana" pitchFamily="34" charset="0"/>
              </a:rPr>
              <a:t>CARTA STAGNOLA 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smtClean="0">
                <a:latin typeface="Verdana" pitchFamily="34" charset="0"/>
                <a:ea typeface="Verdana" pitchFamily="34" charset="0"/>
              </a:rPr>
              <a:t>CARTA CRESPA</a:t>
            </a:r>
            <a:endParaRPr lang="it-IT" sz="18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43914" cy="1143000"/>
          </a:xfrm>
        </p:spPr>
        <p:txBody>
          <a:bodyPr>
            <a:noAutofit/>
          </a:bodyPr>
          <a:lstStyle/>
          <a:p>
            <a:pPr algn="l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COLORA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LO SCUDO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        INCOLLA LA STAGNOLA </a:t>
            </a:r>
            <a:r>
              <a:rPr lang="it-IT" sz="2400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it-IT" sz="2400" dirty="0" smtClean="0">
                <a:latin typeface="Verdana" pitchFamily="34" charset="0"/>
                <a:ea typeface="Verdana" pitchFamily="34" charset="0"/>
              </a:rPr>
            </a:br>
            <a:r>
              <a:rPr lang="it-IT" sz="2400" dirty="0" smtClean="0">
                <a:latin typeface="Verdana" pitchFamily="34" charset="0"/>
                <a:ea typeface="Verdana" pitchFamily="34" charset="0"/>
              </a:rPr>
              <a:t>                                        SUL BORDO</a:t>
            </a:r>
            <a:endParaRPr lang="it-IT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1" name="Segnaposto contenuto 10" descr="INCOLLA STAGNOLA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5400000">
            <a:off x="4464844" y="2035960"/>
            <a:ext cx="4357716" cy="3857652"/>
          </a:xfrm>
        </p:spPr>
      </p:pic>
      <p:pic>
        <p:nvPicPr>
          <p:cNvPr id="5122" name="Picture 2" descr="C:\Users\Imma\Desktop\SCUDO SCACCIAVIRUS\COLORA IMMAGIN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43226" y="1999858"/>
            <a:ext cx="4357717" cy="3929853"/>
          </a:xfrm>
          <a:prstGeom prst="rect">
            <a:avLst/>
          </a:prstGeom>
          <a:noFill/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43000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Verdana" pitchFamily="34" charset="0"/>
                <a:ea typeface="Verdana" pitchFamily="34" charset="0"/>
              </a:rPr>
              <a:t>INCOLLA LO SCUDO SUL CARTONCINO E RITAGLIA LA FIGURA</a:t>
            </a:r>
            <a:endParaRPr lang="it-IT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Segnaposto contenuto 4" descr="RITAGLIA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rot="16200000">
            <a:off x="107125" y="1821645"/>
            <a:ext cx="4643469" cy="4000528"/>
          </a:xfrm>
        </p:spPr>
      </p:pic>
      <p:pic>
        <p:nvPicPr>
          <p:cNvPr id="6" name="Segnaposto contenuto 5" descr="MANIGLIA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714876" y="1500174"/>
            <a:ext cx="3971924" cy="4643470"/>
          </a:xfrm>
        </p:spPr>
      </p:pic>
      <p:sp>
        <p:nvSpPr>
          <p:cNvPr id="7" name="CasellaDiTesto 6"/>
          <p:cNvSpPr txBox="1"/>
          <p:nvPr/>
        </p:nvSpPr>
        <p:spPr>
          <a:xfrm>
            <a:off x="4857752" y="357166"/>
            <a:ext cx="354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Verdana" pitchFamily="34" charset="0"/>
                <a:ea typeface="Verdana" pitchFamily="34" charset="0"/>
              </a:rPr>
              <a:t>INCOLLA SUL RETRO </a:t>
            </a:r>
          </a:p>
          <a:p>
            <a:r>
              <a:rPr lang="it-IT" sz="2400" dirty="0" smtClean="0">
                <a:latin typeface="Verdana" pitchFamily="34" charset="0"/>
                <a:ea typeface="Verdana" pitchFamily="34" charset="0"/>
              </a:rPr>
              <a:t>LA MANIGLIA</a:t>
            </a:r>
            <a:endParaRPr lang="it-IT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4348" y="500042"/>
            <a:ext cx="7882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LO SCUDO E’ PRONTO PER RICORDARE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DI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Picture 2" descr="C:\Users\Imma\Desktop\SCUDO SCACCIAVIRUS\SCUDO FINI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214422"/>
            <a:ext cx="4214842" cy="4572032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428596" y="3286124"/>
            <a:ext cx="1497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INDOSSARE 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SEMPRE LA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MASCHERINA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28992" y="6143644"/>
            <a:ext cx="270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MANTENERE LA DISTANZA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929454" y="3643314"/>
            <a:ext cx="2105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LAVARSI CON CURA</a:t>
            </a:r>
          </a:p>
          <a:p>
            <a:r>
              <a:rPr lang="it-IT" b="1" dirty="0" smtClean="0">
                <a:solidFill>
                  <a:srgbClr val="00B050"/>
                </a:solidFill>
              </a:rPr>
              <a:t>LE MANI CON IL GEL</a:t>
            </a:r>
          </a:p>
          <a:p>
            <a:r>
              <a:rPr lang="it-IT" b="1" dirty="0" smtClean="0">
                <a:solidFill>
                  <a:srgbClr val="00B050"/>
                </a:solidFill>
              </a:rPr>
              <a:t>IGIENIZZANTE O IL </a:t>
            </a:r>
          </a:p>
          <a:p>
            <a:r>
              <a:rPr lang="it-IT" b="1" dirty="0" smtClean="0">
                <a:solidFill>
                  <a:srgbClr val="00B050"/>
                </a:solidFill>
              </a:rPr>
              <a:t>SAPONE</a:t>
            </a:r>
            <a:endParaRPr lang="it-IT" b="1" dirty="0">
              <a:solidFill>
                <a:srgbClr val="00B050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10800000">
            <a:off x="1785918" y="3786190"/>
            <a:ext cx="1357322" cy="21431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5400000">
            <a:off x="4287042" y="5857098"/>
            <a:ext cx="714380" cy="158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endCxn id="9" idx="1"/>
          </p:cNvCxnSpPr>
          <p:nvPr/>
        </p:nvCxnSpPr>
        <p:spPr>
          <a:xfrm>
            <a:off x="6215074" y="3929066"/>
            <a:ext cx="714380" cy="31441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4348" y="857232"/>
            <a:ext cx="7601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E ORA SENZA PAURA ANDIAMO INCONTRO</a:t>
            </a:r>
          </a:p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AL MONDO E RICORDATI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CHE…</a:t>
            </a: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5720" y="2071678"/>
            <a:ext cx="8672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SOLO RISPETTANDO LE REGOLE </a:t>
            </a:r>
            <a:r>
              <a:rPr lang="it-IT" sz="28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GIUSTE…</a:t>
            </a:r>
            <a:endParaRPr lang="it-IT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146" name="Picture 2" descr="Martinengo - Aggiornamenti Coronavirus - Martinen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786058"/>
            <a:ext cx="7315200" cy="3448041"/>
          </a:xfrm>
          <a:prstGeom prst="rect">
            <a:avLst/>
          </a:prstGeom>
          <a:noFill/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156</Words>
  <Application>Microsoft Office PowerPoint</Application>
  <PresentationFormat>Presentazione su schermo (4:3)</PresentationFormat>
  <Paragraphs>36</Paragraphs>
  <Slides>9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CORONAVIRUS…  NON TI TEMO</vt:lpstr>
      <vt:lpstr>Presentazione standard di PowerPoint</vt:lpstr>
      <vt:lpstr>Presentazione standard di PowerPoint</vt:lpstr>
      <vt:lpstr>Presentazione standard di PowerPoint</vt:lpstr>
      <vt:lpstr>OCCORRENTE:</vt:lpstr>
      <vt:lpstr>COLORA LO SCUDO          INCOLLA LA STAGNOLA                                          SUL BORDO</vt:lpstr>
      <vt:lpstr>INCOLLA LO SCUDO SUL CARTONCINO E RITAGLIA LA FIGURA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CORONAVIRUS…  NON TI TEMO</dc:title>
  <dc:creator>Imma</dc:creator>
  <cp:lastModifiedBy>user</cp:lastModifiedBy>
  <cp:revision>4</cp:revision>
  <dcterms:created xsi:type="dcterms:W3CDTF">2020-11-04T19:00:27Z</dcterms:created>
  <dcterms:modified xsi:type="dcterms:W3CDTF">2020-11-05T12:44:54Z</dcterms:modified>
</cp:coreProperties>
</file>