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5" r:id="rId6"/>
    <p:sldId id="275" r:id="rId7"/>
    <p:sldId id="267" r:id="rId8"/>
    <p:sldId id="268" r:id="rId9"/>
    <p:sldId id="258" r:id="rId10"/>
    <p:sldId id="269" r:id="rId11"/>
    <p:sldId id="270" r:id="rId1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0A71D4-06EC-479F-89BF-22A7B1FD1CE8}" type="datetime1">
              <a:rPr lang="it-IT" smtClean="0"/>
              <a:t>20/11/2020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FEC2-19B9-4066-B861-C3B4351065E3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633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NOTA: per cambiare le immagini in questa diapositiva, selezionare un'immagine ed eliminarla. Quindi fare clic sull'icona Inserisci immagine nel segnaposto per inserire l'immagine desiderata.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NOTA: per cambiare le immagini in questa diapositiva, selezionare un'immagine ed eliminarla. Quindi fare clic sull'icona Inserisci immagine nel segnaposto per inserire l'immagine desiderata.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NOTA: per cambiare le immagini in questa diapositiva, selezionare un'immagine ed eliminarla. Quindi fare clic sull'icona Inserisci immagine nel segnaposto per inserire l'immagine desiderata.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98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0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898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Figura a mano libera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9" name="Segnaposto immagine 8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0" name="Figura a mano libera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4" name="Figura a mano libera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20" name="Figura a mano libera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1" name="Segnaposto immagine 20" descr="Segnaposto vuoto per aggiungere un'immagine. Fare clic sul segnaposto e selezionare l'immagine che si vuole aggiungere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743B1-1381-4493-80E0-0DCA669DD440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AF899A7-4A23-4751-9DE8-7E685E5C9846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90BBD-3765-4B66-B1DC-7511FAB31BA4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8B8CD5-F130-4E80-9CE0-9CEE8DE46999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7A1885-6065-44A8-9BA7-AEDCFC7C7034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AFD41-DF81-4C4B-B329-B26B5B57DFE5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430BF2-CD95-4BD9-BDE2-E7F0D4F0B729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90B617-106B-4B5F-A32B-484A885FD392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immagine 11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75E0CF-FD92-46B1-B599-0449A48E8749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4B30A1A-DDB9-4C49-A845-004AD5707E4D}" type="datetime1">
              <a:rPr lang="it-IT" smtClean="0"/>
              <a:pPr/>
              <a:t>20/11/2020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PPT  CLASSE IVA T.P. CAPOLUOGO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3457600" cy="91440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ATTIVITA’ INTERDISCIPLINARE</a:t>
            </a:r>
          </a:p>
          <a:p>
            <a:pPr rtl="0"/>
            <a:r>
              <a:rPr lang="it-IT" dirty="0" smtClean="0"/>
              <a:t>MAESTRA FRANCESCA FERRANTE </a:t>
            </a:r>
          </a:p>
          <a:p>
            <a:pPr rtl="0"/>
            <a:r>
              <a:rPr lang="it-IT" dirty="0" smtClean="0"/>
              <a:t>ANNO SCOLASTICO 2020/21</a:t>
            </a:r>
            <a:endParaRPr lang="it-IT" dirty="0"/>
          </a:p>
        </p:txBody>
      </p:sp>
      <p:pic>
        <p:nvPicPr>
          <p:cNvPr id="2050" name="Picture 2" descr="Risultati immagini per frasi di saluto per bambini scuola infanzia | Frasi  sui bambini, Citazioni bambini, Bamb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564904"/>
            <a:ext cx="3845972" cy="210010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8480" y="404664"/>
            <a:ext cx="9829800" cy="1082674"/>
          </a:xfrm>
        </p:spPr>
        <p:txBody>
          <a:bodyPr rtlCol="0">
            <a:normAutofit/>
          </a:bodyPr>
          <a:lstStyle/>
          <a:p>
            <a:pPr rtl="0"/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mente non e’ un vaso da riempire,</a:t>
            </a:r>
            <a:b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 un fuoco da accendere (Plutarco).</a:t>
            </a:r>
            <a:endParaRPr 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Schede didattiche di storia per la scuola primaria nel 2020 | Schede  didattiche, Storia, Scuol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3516"/>
          <a:stretch>
            <a:fillRect/>
          </a:stretch>
        </p:blipFill>
        <p:spPr bwMode="auto">
          <a:xfrm>
            <a:off x="1360976" y="1916832"/>
            <a:ext cx="1943968" cy="10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voluzione digitale: perchè non puoi ignorare era informatica e tecnol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916832"/>
            <a:ext cx="2012975" cy="12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ienze: lezioni animate - lezioni interattive- test -  GerolamoCardanoGamb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41" y="3119639"/>
            <a:ext cx="1965003" cy="15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ochi di Matematica per Bambini di 6-7 Anni da Stampare | PianetaBambini.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03" y="3323338"/>
            <a:ext cx="230425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mune di Vigas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487339"/>
            <a:ext cx="3769120" cy="268765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5"/>
          </p:nvPr>
        </p:nvSpPr>
        <p:spPr>
          <a:xfrm>
            <a:off x="9408368" y="3858095"/>
            <a:ext cx="2702349" cy="2742207"/>
          </a:xfrm>
        </p:spPr>
      </p:sp>
      <p:pic>
        <p:nvPicPr>
          <p:cNvPr id="12" name="Immagine 11" descr="rette Archivi - MaestraMart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4005064"/>
            <a:ext cx="2518720" cy="221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Geometria classe Terza. (1) Classificare le linee e sperimentare con la  riga - La Finestra sull'Alber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196752"/>
            <a:ext cx="3566160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Inserite mappe concettuali Linee Rette Semirette Segmenti Sc elementare |  AiutoDislessia.ne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24744"/>
            <a:ext cx="3240360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5663952" y="1216564"/>
            <a:ext cx="914400" cy="144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8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Due bambine sulla spiaggia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7903" y="2049620"/>
            <a:ext cx="641219" cy="402686"/>
          </a:xfrm>
        </p:spPr>
      </p:pic>
      <p:pic>
        <p:nvPicPr>
          <p:cNvPr id="9" name="Segnaposto immagine 8" descr="Una bambina che soffia boll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2143" y="8611088"/>
            <a:ext cx="548944" cy="344737"/>
          </a:xfrm>
        </p:spPr>
      </p:pic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911466" y="5000925"/>
            <a:ext cx="7849496" cy="143464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it-IT" dirty="0"/>
          </a:p>
        </p:txBody>
      </p:sp>
      <p:pic>
        <p:nvPicPr>
          <p:cNvPr id="2050" name="Picture 2" descr="Energia – Lavoro – Potenza - ppt video online scaricar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 bwMode="auto">
          <a:xfrm>
            <a:off x="1127448" y="1052736"/>
            <a:ext cx="4578226" cy="38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ergica…mente” ISTITUTO COMPRENSIVO “LORENZO LOTTO” - ppt scaric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196752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'energia si trasforma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79" y="3205344"/>
            <a:ext cx="2548020" cy="143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19336" y="116632"/>
            <a:ext cx="9024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404040"/>
                </a:solidFill>
                <a:latin typeface="Open Sans"/>
              </a:rPr>
              <a:t>https://www.youtube.com/watch?v=PLp4VNrcf5c&amp;t=4s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8981" y="4973012"/>
            <a:ext cx="7933207" cy="16556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L’energia che </a:t>
            </a:r>
            <a:r>
              <a:rPr lang="it-IT" dirty="0" err="1" smtClean="0"/>
              <a:t>cos’e’</a:t>
            </a:r>
            <a:r>
              <a:rPr lang="it-IT" dirty="0" smtClean="0"/>
              <a:t>?</a:t>
            </a:r>
            <a:br>
              <a:rPr lang="it-IT" dirty="0" smtClean="0"/>
            </a:br>
            <a:r>
              <a:rPr lang="it-IT" dirty="0"/>
              <a:t>IL TERMINE ENERGIA INDICA LA CAPACITA’ DI COMPIERE UN LAVORO.</a:t>
            </a:r>
            <a:br>
              <a:rPr lang="it-IT" dirty="0"/>
            </a:br>
            <a:r>
              <a:rPr lang="it-IT" dirty="0"/>
              <a:t>E’ CIO’ CHE TIENE INSIEME LE PARTICELLE DI CUI E’ FATTA LA MATERIA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Cinque immagini</a:t>
            </a:r>
            <a:endParaRPr lang="it-IT" dirty="0"/>
          </a:p>
        </p:txBody>
      </p:sp>
      <p:pic>
        <p:nvPicPr>
          <p:cNvPr id="12" name="Immagine 11" descr="MOLTIPLICAZIONI IN COLONNA con una cifra al moltiplicatore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2" y="571706"/>
            <a:ext cx="2633367" cy="152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Moltiplicazioni con il Cambio: Esercizi per la Scuola Primaria |  PianetaBambini.i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2" y="2708920"/>
            <a:ext cx="2854144" cy="132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La proprietà associativa della moltiplicaz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19" y="398558"/>
            <a:ext cx="4376209" cy="27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 descr="Le proprietà della moltiplicazion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20" y="3933056"/>
            <a:ext cx="2188104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Le proprietà della moltiplicazion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23" y="3789040"/>
            <a:ext cx="2190760" cy="23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didattica matematica scuola primaria: Proprietà della moltiplicazione e  della divisione - classe quin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6" y="4869160"/>
            <a:ext cx="2811229" cy="13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Sottotitolo</a:t>
            </a:r>
            <a:endParaRPr lang="it-IT" dirty="0"/>
          </a:p>
        </p:txBody>
      </p:sp>
      <p:pic>
        <p:nvPicPr>
          <p:cNvPr id="1026" name="Picture 2" descr="Voglio una scuola - I testi di Janna Carioli sulla scuola in Filastrocche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07392"/>
            <a:ext cx="5112568" cy="3862015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7448" y="365126"/>
            <a:ext cx="7434579" cy="975642"/>
          </a:xfrm>
        </p:spPr>
        <p:txBody>
          <a:bodyPr rtlCol="0"/>
          <a:lstStyle/>
          <a:p>
            <a:pPr rtl="0"/>
            <a:r>
              <a:rPr lang="it-IT" dirty="0" smtClean="0"/>
              <a:t>Costruiamo il forno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700808"/>
            <a:ext cx="2756806" cy="3475038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44" y="1700808"/>
            <a:ext cx="2913383" cy="367240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055440" y="511251"/>
            <a:ext cx="6152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404040"/>
                </a:solidFill>
                <a:latin typeface="Open Sans"/>
              </a:rPr>
              <a:t>https://www.youtube.com/watch?v=FjZ5z5r9oLM&amp;t=23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titolo di diapositiva - 2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99" y="1825625"/>
            <a:ext cx="2758239" cy="3475038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11" y="2276872"/>
            <a:ext cx="2758239" cy="3475038"/>
          </a:xfrm>
        </p:spPr>
      </p:pic>
      <p:pic>
        <p:nvPicPr>
          <p:cNvPr id="8" name="Immagine 7" descr="Secoli e linea del tempo – NoiXConTeSt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44" y="1556792"/>
            <a:ext cx="3180586" cy="293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mbini amici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74_TF03896101.potx" id="{A2123817-9033-4E13-B399-BE82105B2AC5}" vid="{4D166A6F-178C-4800-9987-53896AB5DFAB}"/>
    </a:ext>
  </a:extLst>
</a:theme>
</file>

<file path=ppt/theme/theme2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openxmlformats.org/package/2006/metadata/core-properties"/>
    <ds:schemaRef ds:uri="a4f35948-e619-41b3-aa29-22878b09cfd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40262f94-9f35-4ac3-9a90-690165a166b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la scuola con bambini in cortile, album (widescreen)</Template>
  <TotalTime>107</TotalTime>
  <Words>139</Words>
  <Application>Microsoft Office PowerPoint</Application>
  <PresentationFormat>Widescreen</PresentationFormat>
  <Paragraphs>22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Open Sans</vt:lpstr>
      <vt:lpstr>Times New Roman</vt:lpstr>
      <vt:lpstr>Bambini amici 16x9</vt:lpstr>
      <vt:lpstr>PPT  CLASSE IVA T.P. CAPOLUOGO</vt:lpstr>
      <vt:lpstr>La mente non e’ un vaso da riempire, ma un fuoco da accendere (Plutarco).</vt:lpstr>
      <vt:lpstr>Presentazione standard di PowerPoint</vt:lpstr>
      <vt:lpstr>L’energia che cos’e’? IL TERMINE ENERGIA INDICA LA CAPACITA’ DI COMPIERE UN LAVORO. E’ CIO’ CHE TIENE INSIEME LE PARTICELLE DI CUI E’ FATTA LA MATERIA</vt:lpstr>
      <vt:lpstr>Cinque immagini</vt:lpstr>
      <vt:lpstr>Presentazione standard di PowerPoint</vt:lpstr>
      <vt:lpstr>Costruiamo il forno</vt:lpstr>
      <vt:lpstr>Aggiungere un titolo di diapositiva - 2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 CLASSE IVA T.P. CAPOLUOGO</dc:title>
  <dc:creator>salvatore</dc:creator>
  <cp:keywords/>
  <cp:lastModifiedBy>salvatore</cp:lastModifiedBy>
  <cp:revision>12</cp:revision>
  <dcterms:created xsi:type="dcterms:W3CDTF">2020-11-19T16:14:54Z</dcterms:created>
  <dcterms:modified xsi:type="dcterms:W3CDTF">2020-11-20T09:58:00Z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