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8" r:id="rId3"/>
    <p:sldId id="257" r:id="rId4"/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6133" y="241160"/>
            <a:ext cx="6968446" cy="1261070"/>
          </a:xfrm>
        </p:spPr>
        <p:txBody>
          <a:bodyPr>
            <a:normAutofit fontScale="90000"/>
          </a:bodyPr>
          <a:lstStyle/>
          <a:p>
            <a:r>
              <a:rPr 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Attivita’ASINCRONA</a:t>
            </a: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5 C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INS. ZANFARDINO ROSANNA</a:t>
            </a:r>
            <a:endParaRPr lang="it-IT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4098471"/>
            <a:ext cx="8689976" cy="11593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1" y="1502230"/>
            <a:ext cx="10400044" cy="5179924"/>
          </a:xfrm>
          <a:prstGeom prst="rect">
            <a:avLst/>
          </a:prstGeom>
        </p:spPr>
      </p:pic>
      <p:sp>
        <p:nvSpPr>
          <p:cNvPr id="5" name="Esplosione 2 4"/>
          <p:cNvSpPr/>
          <p:nvPr/>
        </p:nvSpPr>
        <p:spPr>
          <a:xfrm>
            <a:off x="8689713" y="383721"/>
            <a:ext cx="3034202" cy="2718707"/>
          </a:xfrm>
          <a:prstGeom prst="irregularSeal2">
            <a:avLst/>
          </a:prstGeom>
          <a:solidFill>
            <a:schemeClr val="accent1"/>
          </a:solidFill>
          <a:ln>
            <a:solidFill>
              <a:srgbClr val="EB7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GIOCHI 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</a:rPr>
              <a:t>AUTUNNALI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22504"/>
          </a:xfrm>
        </p:spPr>
        <p:txBody>
          <a:bodyPr>
            <a:normAutofit/>
          </a:bodyPr>
          <a:lstStyle/>
          <a:p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Attivita’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LINGUISTICA 5C </a:t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zanfardino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814381" cy="342410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GLI ATTREZZI PER LEGGERE e COMPRENDERE UN TESTO</a:t>
            </a:r>
            <a:endParaRPr lang="it-IT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Anticipare il contenuto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Significato delle parole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Informazioni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espliCIte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implicite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 connettivi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Significato del testo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85470" y="1730477"/>
            <a:ext cx="3264310" cy="4257369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AL LAVORO</a:t>
            </a:r>
          </a:p>
          <a:p>
            <a:pPr algn="ctr"/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CON L’ANALISI DEL TESTO</a:t>
            </a:r>
            <a:endParaRPr lang="it-IT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Tipologia testuale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Anticipazione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Informazioni esplicite e implicite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I connettivi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Lessico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Struttura</a:t>
            </a:r>
          </a:p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Sequenze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7537" y="529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8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1144" y="0"/>
            <a:ext cx="10364451" cy="1068262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LEGGERE  TESTI IN MODI  DIVERSI E FUNZIONALI: </a:t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leggere bene un testo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il primo passo per comprenderlo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03948" y="2921101"/>
            <a:ext cx="6160957" cy="335299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informazioni nascoste (implicite)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diverse tipologie di sequenze: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- descrittive – riflessive- dialogiche E ricordati di usare il vocabolario per conoscere il significato delle parole</a:t>
            </a:r>
            <a:endParaRPr lang="it-IT" sz="24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352064" y="1603947"/>
            <a:ext cx="944380" cy="1171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mbo 7"/>
          <p:cNvSpPr/>
          <p:nvPr/>
        </p:nvSpPr>
        <p:spPr>
          <a:xfrm>
            <a:off x="7764905" y="270811"/>
            <a:ext cx="4017362" cy="3837483"/>
          </a:xfrm>
          <a:prstGeom prst="diamon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ALLENIAMOCI con i testi narrativi,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imparare a raccontare e per raccontarsi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95" y="419810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87634" y="-522512"/>
            <a:ext cx="7410995" cy="188105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86714" y="2429048"/>
            <a:ext cx="2259812" cy="178109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BUON LAVORO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78034" y="966651"/>
            <a:ext cx="7367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Riconoscere nel testo scopi ,funzioni e stili narrativi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leggi completa e analizza le  pag.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32 -33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libro di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Sottolinea nel testo  di verde  i connettivi temporali e di azzurro i connettivi causa effetto</a:t>
            </a:r>
            <a:b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 sintetizza il testo eliminando le sequenze </a:t>
            </a:r>
            <a:r>
              <a:rPr lang="it-IT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descrittive 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068387" y="3335381"/>
            <a:ext cx="6914606" cy="23195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RISPONDI ALLE DOMANDE: 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IL testo è scritto in prima persona o in terza persona?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Il ritmo del racconto è caratterizzato da quali  sequenze ?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Le sequenze descrittive sono </a:t>
            </a:r>
            <a:r>
              <a:rPr lang="it-IT" dirty="0" smtClean="0">
                <a:solidFill>
                  <a:srgbClr val="92D050"/>
                </a:solidFill>
              </a:rPr>
              <a:t>oggettive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it-IT" dirty="0" smtClean="0">
                <a:solidFill>
                  <a:srgbClr val="00B0F0"/>
                </a:solidFill>
              </a:rPr>
              <a:t>soggettive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9" y="46518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735667" y="365760"/>
            <a:ext cx="7766936" cy="1554480"/>
          </a:xfrm>
        </p:spPr>
        <p:txBody>
          <a:bodyPr/>
          <a:lstStyle/>
          <a:p>
            <a:pPr algn="ctr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GIORNATA DELLA GENTILEZZA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0" y="2153055"/>
            <a:ext cx="5844659" cy="44378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74" y="1770287"/>
            <a:ext cx="3028950" cy="15144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86050" y="36576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ATTIVITA’ ASINCRONA INTERDISCIPLINARE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ED. CIVICA – ARTE E IMMAGINE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</a:rPr>
              <a:t>INS. ZANFARDINO CLASSI 4C 5C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8061" y="3022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0010"/>
            <a:ext cx="8596668" cy="1360170"/>
          </a:xfrm>
        </p:spPr>
        <p:txBody>
          <a:bodyPr>
            <a:normAutofit/>
          </a:bodyPr>
          <a:lstStyle/>
          <a:p>
            <a:pPr algn="ctr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 VASO DEI FIORI DELLA GENTILEZZA </a:t>
            </a:r>
            <a:b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DONARE ALLE PERSONE CUI VUOI BENE</a:t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DIVERTITI A RELIZZARLO CON CARTONCICINI COLORATI E SCRIVENDO NEI FIORI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 PAROLE GENTILI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1600200"/>
            <a:ext cx="7041039" cy="4286250"/>
          </a:xfrm>
        </p:spPr>
      </p:pic>
    </p:spTree>
    <p:extLst>
      <p:ext uri="{BB962C8B-B14F-4D97-AF65-F5344CB8AC3E}">
        <p14:creationId xmlns:p14="http://schemas.microsoft.com/office/powerpoint/2010/main" val="5730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7364" y="205740"/>
            <a:ext cx="8596668" cy="621029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L’ALBERO DELLA GENTILEZZA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0" y="826769"/>
            <a:ext cx="4629149" cy="5773639"/>
          </a:xfrm>
        </p:spPr>
      </p:pic>
      <p:sp>
        <p:nvSpPr>
          <p:cNvPr id="5" name="Goccia 4"/>
          <p:cNvSpPr/>
          <p:nvPr/>
        </p:nvSpPr>
        <p:spPr>
          <a:xfrm>
            <a:off x="1422280" y="1130904"/>
            <a:ext cx="2877074" cy="2710306"/>
          </a:xfrm>
          <a:prstGeom prst="teardrop">
            <a:avLst>
              <a:gd name="adj" fmla="val 10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 ORA TOCCA A TE….</a:t>
            </a:r>
          </a:p>
          <a:p>
            <a:pPr algn="ctr"/>
            <a:r>
              <a:rPr lang="it-IT" dirty="0" smtClean="0"/>
              <a:t>LE  GOCCE DI GENTILEZZA</a:t>
            </a:r>
            <a:endParaRPr lang="it-IT" dirty="0"/>
          </a:p>
        </p:txBody>
      </p:sp>
      <p:sp>
        <p:nvSpPr>
          <p:cNvPr id="6" name="Goccia 5"/>
          <p:cNvSpPr/>
          <p:nvPr/>
        </p:nvSpPr>
        <p:spPr>
          <a:xfrm>
            <a:off x="851748" y="4469130"/>
            <a:ext cx="934296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ccia 6"/>
          <p:cNvSpPr/>
          <p:nvPr/>
        </p:nvSpPr>
        <p:spPr>
          <a:xfrm>
            <a:off x="2860817" y="4120515"/>
            <a:ext cx="772280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Goccia 7"/>
          <p:cNvSpPr/>
          <p:nvPr/>
        </p:nvSpPr>
        <p:spPr>
          <a:xfrm flipH="1">
            <a:off x="4617105" y="3023965"/>
            <a:ext cx="598593" cy="817245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Goccia 8"/>
          <p:cNvSpPr/>
          <p:nvPr/>
        </p:nvSpPr>
        <p:spPr>
          <a:xfrm flipH="1">
            <a:off x="4585748" y="2968510"/>
            <a:ext cx="598593" cy="817245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Goccia 9"/>
          <p:cNvSpPr/>
          <p:nvPr/>
        </p:nvSpPr>
        <p:spPr>
          <a:xfrm>
            <a:off x="3527074" y="5343525"/>
            <a:ext cx="772280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86</TotalTime>
  <Words>187</Words>
  <Application>Microsoft Office PowerPoint</Application>
  <PresentationFormat>Widescreen</PresentationFormat>
  <Paragraphs>41</Paragraphs>
  <Slides>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Tw Cen MT</vt:lpstr>
      <vt:lpstr>Goccia</vt:lpstr>
      <vt:lpstr>Attivita’ASINCRONA   CLASSE 5 C   INS. ZANFARDINO ROSANNA</vt:lpstr>
      <vt:lpstr>Attivita’ LINGUISTICA 5C  ins. zanfardino</vt:lpstr>
      <vt:lpstr>LEGGERE  TESTI IN MODI  DIVERSI E FUNZIONALI:   leggere bene un testo e’ il primo passo per comprenderlo</vt:lpstr>
      <vt:lpstr> </vt:lpstr>
      <vt:lpstr>LA GIORNATA DELLA GENTILEZZA</vt:lpstr>
      <vt:lpstr>IL VASO DEI FIORI DELLA GENTILEZZA   DA DONARE ALLE PERSONE CUI VUOI BENE DIVERTITI A RELIZZARLO CON CARTONCICINI COLORATI E SCRIVENDO NEI FIORI LE PAROLE GENTILI</vt:lpstr>
      <vt:lpstr>L’ALBERO DELLA GENTILEZZA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21</cp:revision>
  <dcterms:created xsi:type="dcterms:W3CDTF">2020-11-08T20:39:16Z</dcterms:created>
  <dcterms:modified xsi:type="dcterms:W3CDTF">2020-11-10T11:13:58Z</dcterms:modified>
</cp:coreProperties>
</file>