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26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26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4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1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0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09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22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3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17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9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A409-2593-49E4-A8FB-2B781AE345A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2489-2B8D-4541-8B85-E79811C9B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52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" y="914399"/>
            <a:ext cx="11470193" cy="566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stro perforato 4"/>
          <p:cNvSpPr/>
          <p:nvPr/>
        </p:nvSpPr>
        <p:spPr>
          <a:xfrm rot="1331537">
            <a:off x="7829260" y="874637"/>
            <a:ext cx="3727829" cy="2144455"/>
          </a:xfrm>
          <a:prstGeom prst="flowChartPunchedTape">
            <a:avLst/>
          </a:prstGeom>
          <a:solidFill>
            <a:srgbClr val="FFC000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GIOSTRA  AUTUNNALE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39886" y="163286"/>
            <a:ext cx="412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1"/>
                </a:solidFill>
              </a:rPr>
              <a:t>INS ROSANNA ZANFARDINO</a:t>
            </a:r>
          </a:p>
          <a:p>
            <a:pPr algn="ctr"/>
            <a:r>
              <a:rPr lang="it-IT" b="1" u="sng" dirty="0" smtClean="0">
                <a:solidFill>
                  <a:schemeClr val="accent1"/>
                </a:solidFill>
              </a:rPr>
              <a:t>ATTIVITA’ ASINCRONA</a:t>
            </a:r>
          </a:p>
          <a:p>
            <a:pPr algn="ctr"/>
            <a:r>
              <a:rPr lang="it-IT" b="1" u="sng" smtClean="0">
                <a:solidFill>
                  <a:schemeClr val="accent1"/>
                </a:solidFill>
              </a:rPr>
              <a:t>5 C -  I PARTE</a:t>
            </a:r>
            <a:endParaRPr lang="it-IT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865" y="187779"/>
            <a:ext cx="5368412" cy="661307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Lettura e comprensione</a:t>
            </a:r>
            <a:endParaRPr lang="it-IT" sz="18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723926" y="605251"/>
            <a:ext cx="3985726" cy="2438400"/>
          </a:xfrm>
          <a:prstGeom prst="roundRect">
            <a:avLst/>
          </a:prstGeom>
          <a:solidFill>
            <a:srgbClr val="F3E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PER UNA LETTURA ATTENTA E UNA CORRETTA COMPRENSIONE ALLENATI SEGUENDO LE INDICAZIONI INDICATE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1272400">
            <a:off x="5275040" y="2798360"/>
            <a:ext cx="1570403" cy="10562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Persone 2.0 - Web 2.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34" y="4269627"/>
            <a:ext cx="2065700" cy="2189176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83" y="731520"/>
            <a:ext cx="4609749" cy="5532120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8645" y="1580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304" y="261994"/>
            <a:ext cx="8911687" cy="851698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LEGGI CON ATTENZIONE IL TESTO ,INDIVIDUA  PERSONAGGI , LUOGHI ,TEMPI  CONNETTIVI TEMPORALI E LOGICI  SCOPO E SEQUENZE NARRATIVE</a:t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POI ELABORA LA SINTESI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95" y="1739724"/>
            <a:ext cx="3966861" cy="4913476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6" y="1563624"/>
            <a:ext cx="4050584" cy="50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0556" y="120017"/>
            <a:ext cx="6316614" cy="677152"/>
          </a:xfrm>
        </p:spPr>
        <p:txBody>
          <a:bodyPr>
            <a:normAutofit fontScale="90000"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Ripassa il congiuntivo a pag.48 del libro di grammatica e completa la scheda</a:t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Ortografia _l’uso dell’h  completa la pag.13pag13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77" y="797169"/>
            <a:ext cx="5962338" cy="5955323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8973" y="6424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</Words>
  <Application>Microsoft Office PowerPoint</Application>
  <PresentationFormat>Widescreen</PresentationFormat>
  <Paragraphs>8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Lettura e comprensione</vt:lpstr>
      <vt:lpstr>LEGGI CON ATTENZIONE IL TESTO ,INDIVIDUA  PERSONAGGI , LUOGHI ,TEMPI  CONNETTIVI TEMPORALI E LOGICI  SCOPO E SEQUENZE NARRATIVE POI ELABORA LA SINTESI</vt:lpstr>
      <vt:lpstr>Ripassa il congiuntivo a pag.48 del libro di grammatica e completa la scheda Ortografia _l’uso dell’h  completa la pag.13pag13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5</cp:revision>
  <dcterms:created xsi:type="dcterms:W3CDTF">2020-11-03T08:17:05Z</dcterms:created>
  <dcterms:modified xsi:type="dcterms:W3CDTF">2020-11-03T11:45:19Z</dcterms:modified>
</cp:coreProperties>
</file>