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07E"/>
    <a:srgbClr val="B9D4ED"/>
    <a:srgbClr val="F4A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2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77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50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26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62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32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13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49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05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4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12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6CE76-6D62-437B-8B62-56DA28E751A2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5890-D5B0-4F25-A9BF-5C7D91573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78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TbeoQIsBh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878306"/>
            <a:ext cx="9144000" cy="1335506"/>
          </a:xfrm>
        </p:spPr>
        <p:txBody>
          <a:bodyPr/>
          <a:lstStyle/>
          <a:p>
            <a:r>
              <a:rPr lang="it-IT" dirty="0" smtClean="0"/>
              <a:t>ATTIVITA’ ASINCRONA INTERDISCIPLINARE </a:t>
            </a:r>
          </a:p>
          <a:p>
            <a:r>
              <a:rPr lang="it-IT" dirty="0" smtClean="0"/>
              <a:t>ITALIANO ARTE ED. CIVICA 4 C</a:t>
            </a:r>
          </a:p>
          <a:p>
            <a:r>
              <a:rPr lang="it-IT" dirty="0" smtClean="0"/>
              <a:t>INSS. ZANFARDINO  GIOVANZANTI  COPPOLA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" y="2213812"/>
            <a:ext cx="4763788" cy="4576566"/>
          </a:xfrm>
          <a:prstGeom prst="rect">
            <a:avLst/>
          </a:prstGeom>
        </p:spPr>
      </p:pic>
      <p:sp>
        <p:nvSpPr>
          <p:cNvPr id="5" name="Esplosione 2 4"/>
          <p:cNvSpPr/>
          <p:nvPr/>
        </p:nvSpPr>
        <p:spPr>
          <a:xfrm>
            <a:off x="8165285" y="475467"/>
            <a:ext cx="4026715" cy="4420999"/>
          </a:xfrm>
          <a:prstGeom prst="irregularSeal2">
            <a:avLst/>
          </a:prstGeom>
          <a:solidFill>
            <a:srgbClr val="F4A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20 N0VEMBRE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GIORNATA MONDIALE DEI DIRITTI DELL’INFANZIA 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TbeoQIsBh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24883" y="4619541"/>
            <a:ext cx="3657600" cy="2057400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7112415" y="3741490"/>
            <a:ext cx="282535" cy="878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568580" y="3363985"/>
            <a:ext cx="14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Clicca 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8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4" y="566809"/>
            <a:ext cx="9268205" cy="6116763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9619" y="1701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2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896" y="144379"/>
            <a:ext cx="6460958" cy="1046747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Sapevi che ogni bambino è tutelato da una Convenzione riconosciuta in tutto il mondo?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408686"/>
            <a:ext cx="6340642" cy="5085722"/>
          </a:xfrm>
          <a:prstGeom prst="rect">
            <a:avLst/>
          </a:prstGeom>
        </p:spPr>
      </p:pic>
      <p:sp>
        <p:nvSpPr>
          <p:cNvPr id="7" name="Esplosione 1 6"/>
          <p:cNvSpPr/>
          <p:nvPr/>
        </p:nvSpPr>
        <p:spPr>
          <a:xfrm>
            <a:off x="7182854" y="755009"/>
            <a:ext cx="4487780" cy="5956183"/>
          </a:xfrm>
          <a:prstGeom prst="irregularSeal1">
            <a:avLst/>
          </a:prstGeom>
          <a:solidFill>
            <a:srgbClr val="30F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SEI DAVVERO MOLTO IMPORTANTE E NON SOLO </a:t>
            </a:r>
            <a:r>
              <a:rPr lang="it-IT" dirty="0">
                <a:solidFill>
                  <a:srgbClr val="7030A0"/>
                </a:solidFill>
              </a:rPr>
              <a:t>PER </a:t>
            </a:r>
            <a:r>
              <a:rPr lang="it-IT" dirty="0" smtClean="0">
                <a:solidFill>
                  <a:srgbClr val="7030A0"/>
                </a:solidFill>
              </a:rPr>
              <a:t>I TUOI GENITORI..</a:t>
            </a:r>
          </a:p>
          <a:p>
            <a:pPr algn="ctr"/>
            <a:r>
              <a:rPr lang="it-IT" sz="28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TU SEI IL FUTURO DEL MONDO</a:t>
            </a:r>
            <a:endParaRPr lang="it-IT" sz="2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5610" y="3573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LEGGI LE FILASTROCCHE E RISPONDI ALLE DOMANDE SUL QUADERNO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4435"/>
            <a:ext cx="4331367" cy="4367463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5487687" y="3356936"/>
            <a:ext cx="2189747" cy="842460"/>
          </a:xfrm>
          <a:prstGeom prst="rightArrow">
            <a:avLst/>
          </a:prstGeom>
          <a:solidFill>
            <a:srgbClr val="F4A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776411" y="1925178"/>
            <a:ext cx="4134852" cy="3874168"/>
          </a:xfrm>
          <a:prstGeom prst="ellipse">
            <a:avLst/>
          </a:prstGeom>
          <a:solidFill>
            <a:srgbClr val="30F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PERCHE’ SECONDO TE OGNI BAMBINO E’ SPECIALE?</a:t>
            </a:r>
          </a:p>
          <a:p>
            <a:pPr algn="ctr"/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PERCHE’ I BAMBINI POSSONO VOLARE COME FARFALLE AL VENTO?</a:t>
            </a: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5625" y="2274052"/>
            <a:ext cx="487363" cy="4873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46835"/>
            <a:ext cx="4331367" cy="4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3564" y="132347"/>
            <a:ext cx="10515600" cy="1130969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Questa poesia è stata scritta per i bambini da Madre Teresa di Calcutta, una suora che ha dedicato tutta la sua vita ai bambini che non avevano famiglia ,né una casa ..</a:t>
            </a:r>
            <a:br>
              <a:rPr lang="it-IT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credi che tutti i bambini siano felici? 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 che tutti possano andare a scuola come te?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2" y="1426682"/>
            <a:ext cx="5367130" cy="5257798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6809874" y="1913021"/>
            <a:ext cx="4331368" cy="3597442"/>
          </a:xfrm>
          <a:prstGeom prst="roundRect">
            <a:avLst/>
          </a:prstGeom>
          <a:solidFill>
            <a:srgbClr val="30F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Cosa diresti ad un bambino che non può andare a scuola perché  nel suo Paese non ci sono scuole, o perché c’è la guerra?</a:t>
            </a:r>
          </a:p>
          <a:p>
            <a:pPr algn="ctr"/>
            <a:endParaRPr lang="it-IT" dirty="0" smtClean="0">
              <a:solidFill>
                <a:srgbClr val="7030A0"/>
              </a:solidFill>
            </a:endParaRP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SCRIVI UNA BREVE LETTERA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 PER INCORAGGIARLO </a:t>
            </a:r>
          </a:p>
          <a:p>
            <a:pPr algn="ctr"/>
            <a:endParaRPr lang="it-IT" dirty="0">
              <a:solidFill>
                <a:srgbClr val="7030A0"/>
              </a:solidFill>
            </a:endParaRP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INIZIA COSI’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CARO BAMBINO, 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MI CHIAMO ….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0515" y="304968"/>
            <a:ext cx="8025063" cy="970380"/>
          </a:xfrm>
        </p:spPr>
        <p:txBody>
          <a:bodyPr>
            <a:normAutofit fontScale="90000"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ora impara a conoscere i tuoi DIRITTI</a:t>
            </a:r>
            <a:b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 ricopia e colora  la sagoma  e appendila nella tua cameretta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8" y="1562491"/>
            <a:ext cx="4740443" cy="50941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55" y="1275348"/>
            <a:ext cx="3826846" cy="53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174</Words>
  <Application>Microsoft Office PowerPoint</Application>
  <PresentationFormat>Widescreen</PresentationFormat>
  <Paragraphs>23</Paragraphs>
  <Slides>6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Sapevi che ogni bambino è tutelato da una Convenzione riconosciuta in tutto il mondo?</vt:lpstr>
      <vt:lpstr>LEGGI LE FILASTROCCHE E RISPONDI ALLE DOMANDE SUL QUADERNO</vt:lpstr>
      <vt:lpstr>Questa poesia è stata scritta per i bambini da Madre Teresa di Calcutta, una suora che ha dedicato tutta la sua vita ai bambini che non avevano famiglia ,né una casa .. Tu credi che tutti i bambini siano felici?  Credi che tutti possano andare a scuola come te? …</vt:lpstr>
      <vt:lpstr>E ora impara a conoscere i tuoi DIRITTI Poi ricopia e colora  la sagoma  e appendila nella tua cameretta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19</cp:revision>
  <dcterms:created xsi:type="dcterms:W3CDTF">2020-11-19T15:10:48Z</dcterms:created>
  <dcterms:modified xsi:type="dcterms:W3CDTF">2020-11-20T09:13:49Z</dcterms:modified>
</cp:coreProperties>
</file>