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2" r:id="rId2"/>
    <p:sldId id="273" r:id="rId3"/>
    <p:sldId id="274" r:id="rId4"/>
    <p:sldId id="277" r:id="rId5"/>
    <p:sldId id="278" r:id="rId6"/>
    <p:sldId id="279" r:id="rId7"/>
    <p:sldId id="275" r:id="rId8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1" autoAdjust="0"/>
  </p:normalViewPr>
  <p:slideViewPr>
    <p:cSldViewPr showGuides="1">
      <p:cViewPr varScale="1">
        <p:scale>
          <a:sx n="89" d="100"/>
          <a:sy n="89" d="100"/>
        </p:scale>
        <p:origin x="432" y="53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8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2-01T02:08:28.809" v="30" actId="790"/>
      <pc:docMkLst>
        <pc:docMk/>
      </pc:docMkLst>
      <pc:sldChg chg="modSp modTransition modNotes">
        <pc:chgData name="Fake Test User" userId="SID-0" providerId="Test" clId="FakeClientId" dt="2019-02-01T02:08:10.388" v="26" actId="790"/>
        <pc:sldMkLst>
          <pc:docMk/>
          <pc:sldMk cId="2404973060" sldId="272"/>
        </pc:sldMkLst>
        <pc:spChg chg="mod">
          <ac:chgData name="Fake Test User" userId="SID-0" providerId="Test" clId="FakeClientId" dt="2019-02-01T01:49:17.164" v="2" actId="790"/>
          <ac:spMkLst>
            <pc:docMk/>
            <pc:sldMk cId="2404973060" sldId="272"/>
            <ac:spMk id="2" creationId="{00000000-0000-0000-0000-000000000000}"/>
          </ac:spMkLst>
        </pc:spChg>
        <pc:spChg chg="mod">
          <ac:chgData name="Fake Test User" userId="SID-0" providerId="Test" clId="FakeClientId" dt="2019-02-01T01:49:17.164" v="2" actId="790"/>
          <ac:spMkLst>
            <pc:docMk/>
            <pc:sldMk cId="2404973060" sldId="272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2-01T02:08:15.279" v="27" actId="790"/>
        <pc:sldMkLst>
          <pc:docMk/>
          <pc:sldMk cId="2150281400" sldId="273"/>
        </pc:sldMkLst>
        <pc:spChg chg="mod">
          <ac:chgData name="Fake Test User" userId="SID-0" providerId="Test" clId="FakeClientId" dt="2019-02-01T01:56:53.197" v="3" actId="790"/>
          <ac:spMkLst>
            <pc:docMk/>
            <pc:sldMk cId="2150281400" sldId="273"/>
            <ac:spMk id="13" creationId="{00000000-0000-0000-0000-000000000000}"/>
          </ac:spMkLst>
        </pc:spChg>
        <pc:spChg chg="mod">
          <ac:chgData name="Fake Test User" userId="SID-0" providerId="Test" clId="FakeClientId" dt="2019-02-01T01:56:53.197" v="3" actId="790"/>
          <ac:spMkLst>
            <pc:docMk/>
            <pc:sldMk cId="2150281400" sldId="273"/>
            <ac:spMk id="14" creationId="{00000000-0000-0000-0000-000000000000}"/>
          </ac:spMkLst>
        </pc:spChg>
      </pc:sldChg>
      <pc:sldChg chg="mod modNotes">
        <pc:chgData name="Fake Test User" userId="SID-0" providerId="Test" clId="FakeClientId" dt="2019-02-01T02:08:19.903" v="28" actId="790"/>
        <pc:sldMkLst>
          <pc:docMk/>
          <pc:sldMk cId="775908057" sldId="274"/>
        </pc:sldMkLst>
      </pc:sldChg>
      <pc:sldChg chg="modSp modNotes">
        <pc:chgData name="Fake Test User" userId="SID-0" providerId="Test" clId="FakeClientId" dt="2019-02-01T02:08:24.512" v="29" actId="790"/>
        <pc:sldMkLst>
          <pc:docMk/>
          <pc:sldMk cId="3268112060" sldId="275"/>
        </pc:sldMkLst>
        <pc:spChg chg="mod">
          <ac:chgData name="Fake Test User" userId="SID-0" providerId="Test" clId="FakeClientId" dt="2019-02-01T01:58:01.771" v="6" actId="790"/>
          <ac:spMkLst>
            <pc:docMk/>
            <pc:sldMk cId="3268112060" sldId="275"/>
            <ac:spMk id="2" creationId="{00000000-0000-0000-0000-000000000000}"/>
          </ac:spMkLst>
        </pc:spChg>
        <pc:spChg chg="mod">
          <ac:chgData name="Fake Test User" userId="SID-0" providerId="Test" clId="FakeClientId" dt="2019-02-01T01:58:01.771" v="6" actId="790"/>
          <ac:spMkLst>
            <pc:docMk/>
            <pc:sldMk cId="3268112060" sldId="275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2-01T01:58:07.130" v="7" actId="790"/>
          <ac:graphicFrameMkLst>
            <pc:docMk/>
            <pc:sldMk cId="3268112060" sldId="275"/>
            <ac:graphicFrameMk id="4" creationId="{00000000-0000-0000-0000-000000000000}"/>
          </ac:graphicFrameMkLst>
        </pc:graphicFrameChg>
      </pc:sldChg>
      <pc:sldChg chg="modNotes">
        <pc:chgData name="Fake Test User" userId="SID-0" providerId="Test" clId="FakeClientId" dt="2019-02-01T02:08:28.809" v="30" actId="790"/>
        <pc:sldMkLst>
          <pc:docMk/>
          <pc:sldMk cId="3148824027" sldId="276"/>
        </pc:sldMkLst>
      </pc:sldChg>
      <pc:sldMasterChg chg="modSldLayout">
        <pc:chgData name="Fake Test User" userId="SID-0" providerId="Test" clId="FakeClientId" dt="2019-02-01T02:03:21.360" v="19" actId="790"/>
        <pc:sldMasterMkLst>
          <pc:docMk/>
          <pc:sldMasterMk cId="2055888188" sldId="2147483672"/>
        </pc:sldMasterMkLst>
        <pc:sldLayoutChg chg="modSp">
          <pc:chgData name="Fake Test User" userId="SID-0" providerId="Test" clId="FakeClientId" dt="2019-02-01T02:01:50.912" v="8" actId="790"/>
          <pc:sldLayoutMkLst>
            <pc:docMk/>
            <pc:sldMasterMk cId="2055888188" sldId="2147483672"/>
            <pc:sldLayoutMk cId="2937747410" sldId="2147483674"/>
          </pc:sldLayoutMkLst>
          <pc:spChg chg="mod">
            <ac:chgData name="Fake Test User" userId="SID-0" providerId="Test" clId="FakeClientId" dt="2019-02-01T02:01:50.912" v="8" actId="790"/>
            <ac:spMkLst>
              <pc:docMk/>
              <pc:sldMasterMk cId="2055888188" sldId="2147483672"/>
              <pc:sldLayoutMk cId="2937747410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1:50.912" v="8" actId="790"/>
            <ac:spMkLst>
              <pc:docMk/>
              <pc:sldMasterMk cId="2055888188" sldId="2147483672"/>
              <pc:sldLayoutMk cId="2937747410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1:50.912" v="8" actId="790"/>
            <ac:spMkLst>
              <pc:docMk/>
              <pc:sldMasterMk cId="2055888188" sldId="2147483672"/>
              <pc:sldLayoutMk cId="2937747410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1:50.912" v="8" actId="790"/>
            <ac:spMkLst>
              <pc:docMk/>
              <pc:sldMasterMk cId="2055888188" sldId="2147483672"/>
              <pc:sldLayoutMk cId="2937747410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1:50.912" v="8" actId="790"/>
            <ac:spMkLst>
              <pc:docMk/>
              <pc:sldMasterMk cId="2055888188" sldId="2147483672"/>
              <pc:sldLayoutMk cId="2937747410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1:55.178" v="9" actId="790"/>
          <pc:sldLayoutMkLst>
            <pc:docMk/>
            <pc:sldMasterMk cId="2055888188" sldId="2147483672"/>
            <pc:sldLayoutMk cId="3117983739" sldId="2147483675"/>
          </pc:sldLayoutMkLst>
          <pc:spChg chg="mod">
            <ac:chgData name="Fake Test User" userId="SID-0" providerId="Test" clId="FakeClientId" dt="2019-02-01T02:01:55.178" v="9" actId="790"/>
            <ac:spMkLst>
              <pc:docMk/>
              <pc:sldMasterMk cId="2055888188" sldId="2147483672"/>
              <pc:sldLayoutMk cId="3117983739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1:55.178" v="9" actId="790"/>
            <ac:spMkLst>
              <pc:docMk/>
              <pc:sldMasterMk cId="2055888188" sldId="2147483672"/>
              <pc:sldLayoutMk cId="3117983739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1:55.178" v="9" actId="790"/>
            <ac:spMkLst>
              <pc:docMk/>
              <pc:sldMasterMk cId="2055888188" sldId="2147483672"/>
              <pc:sldLayoutMk cId="3117983739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1:55.178" v="9" actId="790"/>
            <ac:spMkLst>
              <pc:docMk/>
              <pc:sldMasterMk cId="2055888188" sldId="2147483672"/>
              <pc:sldLayoutMk cId="3117983739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1:55.178" v="9" actId="790"/>
            <ac:spMkLst>
              <pc:docMk/>
              <pc:sldMasterMk cId="2055888188" sldId="2147483672"/>
              <pc:sldLayoutMk cId="3117983739" sldId="2147483675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21.051" v="12" actId="790"/>
          <pc:sldLayoutMkLst>
            <pc:docMk/>
            <pc:sldMasterMk cId="2055888188" sldId="2147483672"/>
            <pc:sldLayoutMk cId="847973970" sldId="2147483676"/>
          </pc:sldLayoutMkLst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9-02-01T02:02:21.051" v="12" actId="790"/>
            <ac:spMkLst>
              <pc:docMk/>
              <pc:sldMasterMk cId="2055888188" sldId="2147483672"/>
              <pc:sldLayoutMk cId="847973970" sldId="2147483676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16.989" v="11" actId="790"/>
          <pc:sldLayoutMkLst>
            <pc:docMk/>
            <pc:sldMasterMk cId="2055888188" sldId="2147483672"/>
            <pc:sldLayoutMk cId="2096214922" sldId="2147483677"/>
          </pc:sldLayoutMkLst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6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9-02-01T02:02:16.989" v="11" actId="790"/>
            <ac:spMkLst>
              <pc:docMk/>
              <pc:sldMasterMk cId="2055888188" sldId="2147483672"/>
              <pc:sldLayoutMk cId="2096214922" sldId="214748367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25.488" v="13" actId="790"/>
          <pc:sldLayoutMkLst>
            <pc:docMk/>
            <pc:sldMasterMk cId="2055888188" sldId="2147483672"/>
            <pc:sldLayoutMk cId="863702949" sldId="2147483678"/>
          </pc:sldLayoutMkLst>
          <pc:spChg chg="mod">
            <ac:chgData name="Fake Test User" userId="SID-0" providerId="Test" clId="FakeClientId" dt="2019-02-01T02:02:25.488" v="13" actId="790"/>
            <ac:spMkLst>
              <pc:docMk/>
              <pc:sldMasterMk cId="2055888188" sldId="2147483672"/>
              <pc:sldLayoutMk cId="863702949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25.488" v="13" actId="790"/>
            <ac:spMkLst>
              <pc:docMk/>
              <pc:sldMasterMk cId="2055888188" sldId="2147483672"/>
              <pc:sldLayoutMk cId="863702949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25.488" v="13" actId="790"/>
            <ac:spMkLst>
              <pc:docMk/>
              <pc:sldMasterMk cId="2055888188" sldId="2147483672"/>
              <pc:sldLayoutMk cId="863702949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25.488" v="13" actId="790"/>
            <ac:spMkLst>
              <pc:docMk/>
              <pc:sldMasterMk cId="2055888188" sldId="2147483672"/>
              <pc:sldLayoutMk cId="863702949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29.457" v="14" actId="790"/>
          <pc:sldLayoutMkLst>
            <pc:docMk/>
            <pc:sldMasterMk cId="2055888188" sldId="2147483672"/>
            <pc:sldLayoutMk cId="1975391814" sldId="2147483679"/>
          </pc:sldLayoutMkLst>
          <pc:spChg chg="mod">
            <ac:chgData name="Fake Test User" userId="SID-0" providerId="Test" clId="FakeClientId" dt="2019-02-01T02:02:29.457" v="14" actId="790"/>
            <ac:spMkLst>
              <pc:docMk/>
              <pc:sldMasterMk cId="2055888188" sldId="2147483672"/>
              <pc:sldLayoutMk cId="1975391814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29.457" v="14" actId="790"/>
            <ac:spMkLst>
              <pc:docMk/>
              <pc:sldMasterMk cId="2055888188" sldId="2147483672"/>
              <pc:sldLayoutMk cId="1975391814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29.457" v="14" actId="790"/>
            <ac:spMkLst>
              <pc:docMk/>
              <pc:sldMasterMk cId="2055888188" sldId="2147483672"/>
              <pc:sldLayoutMk cId="1975391814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35.831" v="15" actId="790"/>
          <pc:sldLayoutMkLst>
            <pc:docMk/>
            <pc:sldMasterMk cId="2055888188" sldId="2147483672"/>
            <pc:sldLayoutMk cId="4163475209" sldId="2147483680"/>
          </pc:sldLayoutMkLst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6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7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9" creationId="{00000000-0000-0000-0000-000000000000}"/>
            </ac:spMkLst>
          </pc:spChg>
          <pc:spChg chg="mod">
            <ac:chgData name="Fake Test User" userId="SID-0" providerId="Test" clId="FakeClientId" dt="2019-02-01T02:02:35.831" v="15" actId="790"/>
            <ac:spMkLst>
              <pc:docMk/>
              <pc:sldMasterMk cId="2055888188" sldId="2147483672"/>
              <pc:sldLayoutMk cId="4163475209" sldId="2147483680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40.019" v="16" actId="790"/>
          <pc:sldLayoutMkLst>
            <pc:docMk/>
            <pc:sldMasterMk cId="2055888188" sldId="2147483672"/>
            <pc:sldLayoutMk cId="3800320600" sldId="2147483681"/>
          </pc:sldLayoutMkLst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6" creationId="{00000000-0000-0000-0000-000000000000}"/>
            </ac:spMkLst>
          </pc:spChg>
          <pc:spChg chg="mod">
            <ac:chgData name="Fake Test User" userId="SID-0" providerId="Test" clId="FakeClientId" dt="2019-02-01T02:02:40.019" v="16" actId="790"/>
            <ac:spMkLst>
              <pc:docMk/>
              <pc:sldMasterMk cId="2055888188" sldId="2147483672"/>
              <pc:sldLayoutMk cId="3800320600" sldId="2147483681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2:43.909" v="17" actId="790"/>
          <pc:sldLayoutMkLst>
            <pc:docMk/>
            <pc:sldMasterMk cId="2055888188" sldId="2147483672"/>
            <pc:sldLayoutMk cId="3438011728" sldId="2147483682"/>
          </pc:sldLayoutMkLst>
          <pc:spChg chg="mod">
            <ac:chgData name="Fake Test User" userId="SID-0" providerId="Test" clId="FakeClientId" dt="2019-02-01T02:02:43.909" v="17" actId="790"/>
            <ac:spMkLst>
              <pc:docMk/>
              <pc:sldMasterMk cId="2055888188" sldId="2147483672"/>
              <pc:sldLayoutMk cId="3438011728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9-02-01T02:02:43.909" v="17" actId="790"/>
            <ac:spMkLst>
              <pc:docMk/>
              <pc:sldMasterMk cId="2055888188" sldId="2147483672"/>
              <pc:sldLayoutMk cId="3438011728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9-02-01T02:02:43.909" v="17" actId="790"/>
            <ac:spMkLst>
              <pc:docMk/>
              <pc:sldMasterMk cId="2055888188" sldId="2147483672"/>
              <pc:sldLayoutMk cId="3438011728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9-02-01T02:02:43.909" v="17" actId="790"/>
            <ac:spMkLst>
              <pc:docMk/>
              <pc:sldMasterMk cId="2055888188" sldId="2147483672"/>
              <pc:sldLayoutMk cId="3438011728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9-02-01T02:02:43.909" v="17" actId="790"/>
            <ac:spMkLst>
              <pc:docMk/>
              <pc:sldMasterMk cId="2055888188" sldId="2147483672"/>
              <pc:sldLayoutMk cId="3438011728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2-01T02:03:21.360" v="19" actId="790"/>
          <pc:sldLayoutMkLst>
            <pc:docMk/>
            <pc:sldMasterMk cId="2055888188" sldId="2147483672"/>
            <pc:sldLayoutMk cId="441314770" sldId="2147483684"/>
          </pc:sldLayoutMkLst>
          <pc:spChg chg="mod">
            <ac:chgData name="Fake Test User" userId="SID-0" providerId="Test" clId="FakeClientId" dt="2019-02-01T02:03:21.360" v="19" actId="790"/>
            <ac:spMkLst>
              <pc:docMk/>
              <pc:sldMasterMk cId="2055888188" sldId="2147483672"/>
              <pc:sldLayoutMk cId="441314770" sldId="2147483684"/>
              <ac:spMk id="6" creationId="{6B648FD0-55DC-447B-ABE6-ABE18CDB9280}"/>
            </ac:spMkLst>
          </pc:spChg>
          <pc:spChg chg="mod">
            <ac:chgData name="Fake Test User" userId="SID-0" providerId="Test" clId="FakeClientId" dt="2019-02-01T02:03:21.360" v="19" actId="790"/>
            <ac:spMkLst>
              <pc:docMk/>
              <pc:sldMasterMk cId="2055888188" sldId="2147483672"/>
              <pc:sldLayoutMk cId="441314770" sldId="2147483684"/>
              <ac:spMk id="7" creationId="{AB70EC0B-2C34-45A7-B467-E0E86AA7137A}"/>
            </ac:spMkLst>
          </pc:spChg>
          <pc:spChg chg="mod">
            <ac:chgData name="Fake Test User" userId="SID-0" providerId="Test" clId="FakeClientId" dt="2019-02-01T02:03:21.360" v="19" actId="790"/>
            <ac:spMkLst>
              <pc:docMk/>
              <pc:sldMasterMk cId="2055888188" sldId="2147483672"/>
              <pc:sldLayoutMk cId="441314770" sldId="2147483684"/>
              <ac:spMk id="8" creationId="{4BDA6FDF-09AF-46C0-BB0B-B053C112B370}"/>
            </ac:spMkLst>
          </pc:spChg>
          <pc:spChg chg="mod">
            <ac:chgData name="Fake Test User" userId="SID-0" providerId="Test" clId="FakeClientId" dt="2019-02-01T02:03:21.360" v="19" actId="790"/>
            <ac:spMkLst>
              <pc:docMk/>
              <pc:sldMasterMk cId="2055888188" sldId="2147483672"/>
              <pc:sldLayoutMk cId="441314770" sldId="2147483684"/>
              <ac:spMk id="9" creationId="{64941BAD-E5DD-4B7D-B48F-E67D87DB417D}"/>
            </ac:spMkLst>
          </pc:spChg>
          <pc:spChg chg="mod">
            <ac:chgData name="Fake Test User" userId="SID-0" providerId="Test" clId="FakeClientId" dt="2019-02-01T02:03:21.360" v="19" actId="790"/>
            <ac:spMkLst>
              <pc:docMk/>
              <pc:sldMasterMk cId="2055888188" sldId="2147483672"/>
              <pc:sldLayoutMk cId="441314770" sldId="2147483684"/>
              <ac:spMk id="10" creationId="{A1132073-49CD-425A-BD18-5DCC3E0424E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CB57A9-FD43-4A15-92DC-6820E700D511}" type="datetime1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D044753-0FF7-4864-B43C-9C8DC57497C1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0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48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48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25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o 51"/>
          <p:cNvGrpSpPr/>
          <p:nvPr/>
        </p:nvGrpSpPr>
        <p:grpSpPr>
          <a:xfrm>
            <a:off x="0" y="0"/>
            <a:ext cx="12190412" cy="6858000"/>
            <a:chOff x="0" y="0"/>
            <a:chExt cx="12190412" cy="6858000"/>
          </a:xfrm>
        </p:grpSpPr>
        <p:sp>
          <p:nvSpPr>
            <p:cNvPr id="53" name="Rettangolo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54" name="Gruppo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Gruppo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Figura a mano libera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3" name="Figura a mano libera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4" name="Figura a mano libera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5" name="Figura a mano libera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6" name="Figura a mano libera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7" name="Figura a mano libera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8" name="Figura a mano libera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sp>
            <p:nvSpPr>
              <p:cNvPr id="56" name="Figura a mano libera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57" name="Figura a mano libera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58" name="Figura a mano libera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59" name="Figura a mano libera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60" name="Figura a mano libera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4" name="Figura a mano libera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grpSp>
            <p:nvGrpSpPr>
              <p:cNvPr id="105" name="Gruppo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Figura a mano libera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0" name="Figura a mano libera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1" name="Figura a mano libera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6" name="Gruppo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Figura a mano libera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7" name="Figura a mano libera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8" name="Figura a mano libera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7" name="Gruppo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Figura a mano libera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4" name="Figura a mano libera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5" name="Figura a mano libera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8" name="Gruppo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Figura a mano libera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1" name="Figura a mano libera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2" name="Figura a mano libera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9" name="Gruppo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Figura a mano libera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18" name="Figura a mano libera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19" name="Figura a mano libera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sp>
            <p:nvSpPr>
              <p:cNvPr id="110" name="Figura a mano libera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1" name="Figura a mano libera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2" name="Figura a mano libera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3" name="Figura a mano libera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4" name="Figura a mano libera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5" name="Figura a mano libera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6" name="Figura a mano libera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8329031" cy="2680127"/>
          </a:xfrm>
        </p:spPr>
        <p:txBody>
          <a:bodyPr rtlCol="0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669" y="5132315"/>
            <a:ext cx="7516442" cy="1116085"/>
          </a:xfrm>
        </p:spPr>
        <p:txBody>
          <a:bodyPr rtlCol="0"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BCBFA21-16C3-46C1-8FE8-F921123BACB6}" type="datetime1">
              <a:rPr lang="it-IT" noProof="0" smtClean="0"/>
              <a:t>26/11/2020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67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B7841-30D4-4003-897F-C98AE3167CEF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8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="" id="{AB70EC0B-2C34-45A7-B467-E0E86AA713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xmlns="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62DE137B-C4AF-4325-9908-69B1E812E2AF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xmlns="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13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810FA5-9EF2-456B-928C-045D944D6414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7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186389CA-E6AE-4A5E-B2A9-D6D1ED65B7B2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179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E89C3B-4A5C-46A6-A369-E01A1F56EDF8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47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4BC1B-7053-4D0F-AB02-6F5649AA49B3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96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CA65B-40A9-464E-A2A8-ECA5129F2494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37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E22A9A8-4DFD-4439-90F2-B7836AFCE50F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5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noProof="0"/>
          </a:p>
        </p:txBody>
      </p:sp>
      <p:sp>
        <p:nvSpPr>
          <p:cNvPr id="10" name="Rettangolo 9"/>
          <p:cNvSpPr/>
          <p:nvPr userDrawn="1"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 bwMode="black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62FC87-0A16-4BED-AFBF-85ECD00692D4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63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733950-BCFB-49B3-A6C7-F536D845B895}" type="datetime1">
              <a:rPr lang="it-IT" noProof="0" smtClean="0"/>
              <a:t>26/11/2020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00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po 181"/>
          <p:cNvGrpSpPr/>
          <p:nvPr/>
        </p:nvGrpSpPr>
        <p:grpSpPr>
          <a:xfrm>
            <a:off x="-1588" y="0"/>
            <a:ext cx="12192000" cy="6858000"/>
            <a:chOff x="-1588" y="0"/>
            <a:chExt cx="12192000" cy="6858000"/>
          </a:xfrm>
        </p:grpSpPr>
        <p:sp>
          <p:nvSpPr>
            <p:cNvPr id="139" name="Rettangolo 138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95" name="Gruppo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Figura a mano libera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grpSp>
            <p:nvGrpSpPr>
              <p:cNvPr id="97" name="Gruppo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Figura a mano libera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6" name="Figura a mano libera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7" name="Figura a mano libera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sp>
            <p:nvSpPr>
              <p:cNvPr id="98" name="Figura a mano libera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grpSp>
            <p:nvGrpSpPr>
              <p:cNvPr id="99" name="Gruppo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Figura a mano libera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7" name="Figura a mano libera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8" name="Figura a mano libera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9" name="Figura a mano libera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30" name="Figura a mano libera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grpSp>
              <p:nvGrpSpPr>
                <p:cNvPr id="131" name="Gruppo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Figura a mano libera 16"/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it-IT" noProof="0" dirty="0"/>
                  </a:p>
                </p:txBody>
              </p:sp>
              <p:sp>
                <p:nvSpPr>
                  <p:cNvPr id="133" name="Figura a mano libera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it-IT" noProof="0" dirty="0"/>
                  </a:p>
                </p:txBody>
              </p:sp>
              <p:sp>
                <p:nvSpPr>
                  <p:cNvPr id="134" name="Figura a mano libera 18"/>
                  <p:cNvSpPr>
                    <a:spLocks/>
                  </p:cNvSpPr>
                  <p:nvPr/>
                </p:nvSpPr>
                <p:spPr bwMode="ltGray">
                  <a:xfrm rot="4200091">
                    <a:off x="199" y="1720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it-IT" noProof="0" dirty="0"/>
                  </a:p>
                </p:txBody>
              </p:sp>
            </p:grpSp>
          </p:grpSp>
          <p:grpSp>
            <p:nvGrpSpPr>
              <p:cNvPr id="100" name="Gruppo 19"/>
              <p:cNvGrpSpPr>
                <a:grpSpLocks/>
              </p:cNvGrpSpPr>
              <p:nvPr/>
            </p:nvGrpSpPr>
            <p:grpSpPr bwMode="auto">
              <a:xfrm rot="-15351438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Figura a mano libera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4" name="Figura a mano libera 2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5" name="Figura a mano libera 2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1" name="Gruppo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Figura a mano libera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1" name="Figura a mano libera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22" name="Figura a mano libera 2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grpSp>
            <p:nvGrpSpPr>
              <p:cNvPr id="102" name="Gruppo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Figura a mano libera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18" name="Figura a mano libera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  <p:sp>
              <p:nvSpPr>
                <p:cNvPr id="119" name="Figura a mano libera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it-IT" noProof="0" dirty="0"/>
                </a:p>
              </p:txBody>
            </p:sp>
          </p:grpSp>
          <p:sp>
            <p:nvSpPr>
              <p:cNvPr id="103" name="Figura a mano libera 31"/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4" name="Figura a mano libera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5" name="Figura a mano libera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6" name="Figura a mano libera 34"/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7" name="Figura a mano libera 35"/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8" name="Figura a mano libera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09" name="Figura a mano libera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0" name="Figura a mano libera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1" name="Figura a mano libera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2" name="Figura a mano libera 40"/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3" name="Figura a mano libera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4" name="Figura a mano libera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5" name="Figura a mano libera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16" name="Figura a mano libera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it-IT" noProof="0" dirty="0"/>
              </a:p>
            </p:txBody>
          </p:sp>
        </p:grp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EB0F2028-C0F2-4C4B-9EC1-0C2B77AB60A7}" type="datetime1">
              <a:rPr lang="it-IT" noProof="0" smtClean="0"/>
              <a:t>26/11/2020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55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887500" y="5589239"/>
            <a:ext cx="2350358" cy="1708383"/>
          </a:xfrm>
        </p:spPr>
        <p:txBody>
          <a:bodyPr rtlCol="0"/>
          <a:lstStyle/>
          <a:p>
            <a:pPr rtl="0"/>
            <a:r>
              <a:rPr lang="it-IT" dirty="0" smtClean="0"/>
              <a:t>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yout</a:t>
            </a:r>
            <a:r>
              <a:rPr lang="it-IT" dirty="0" smtClean="0"/>
              <a:t> </a:t>
            </a:r>
            <a:r>
              <a:rPr lang="it-IT" dirty="0" err="1" smtClean="0"/>
              <a:t>tit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olo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46340" y="3501008"/>
            <a:ext cx="6192688" cy="3816424"/>
          </a:xfrm>
        </p:spPr>
        <p:txBody>
          <a:bodyPr rtlCol="0"/>
          <a:lstStyle/>
          <a:p>
            <a:pPr rtl="0"/>
            <a:r>
              <a:rPr lang="it-IT" sz="2400" dirty="0" smtClean="0">
                <a:solidFill>
                  <a:srgbClr val="CC3300"/>
                </a:solidFill>
                <a:latin typeface="Algerian" panose="04020705040A02060702" pitchFamily="82" charset="0"/>
              </a:rPr>
              <a:t>PRESENTAZIONE POWER POINT INTERDISCIPLINARE  </a:t>
            </a:r>
          </a:p>
          <a:p>
            <a:pPr rtl="0"/>
            <a:r>
              <a:rPr lang="it-IT" sz="2400" dirty="0" smtClean="0">
                <a:solidFill>
                  <a:srgbClr val="CC3300"/>
                </a:solidFill>
                <a:latin typeface="Algerian" panose="04020705040A02060702" pitchFamily="82" charset="0"/>
              </a:rPr>
              <a:t>CLASSE IVA T.P. CAPOLUOGO</a:t>
            </a:r>
          </a:p>
          <a:p>
            <a:pPr rtl="0"/>
            <a:r>
              <a:rPr lang="it-IT" sz="2800" dirty="0" smtClean="0">
                <a:solidFill>
                  <a:srgbClr val="CC3300"/>
                </a:solidFill>
                <a:latin typeface="Algerian" panose="04020705040A02060702" pitchFamily="82" charset="0"/>
              </a:rPr>
              <a:t>MAESTRA FRANCESCA FERRANTE ANNO SCOLASTICO 2020/21</a:t>
            </a:r>
            <a:endParaRPr lang="it-IT" sz="2800" dirty="0">
              <a:solidFill>
                <a:srgbClr val="CC33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I bambini di tutto il disegno della terra | Vettore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476672"/>
            <a:ext cx="2619691" cy="261969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Rettangolo 3"/>
          <p:cNvSpPr/>
          <p:nvPr/>
        </p:nvSpPr>
        <p:spPr>
          <a:xfrm>
            <a:off x="1989956" y="2546901"/>
            <a:ext cx="42484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IC.3 PONTE-SICILIANO POMIGLIANO D’ARCO</a:t>
            </a:r>
            <a:endParaRPr lang="it-IT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dirty="0"/>
              <a:t>Fare clic per modificare gli stili 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pic>
        <p:nvPicPr>
          <p:cNvPr id="2050" name="Picture 2" descr="Maria Montessori | Citazioni montessori, Frasi sui bambini, Citazioni  bamb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1593696"/>
            <a:ext cx="5544615" cy="32355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</a:ln>
        </p:spPr>
      </p:pic>
      <p:pic>
        <p:nvPicPr>
          <p:cNvPr id="2052" name="Picture 4" descr="Interpretazione dei disegni dei bambini in eta evolut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24">
            <a:off x="8158381" y="706714"/>
            <a:ext cx="3274541" cy="19136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8F2E1"/>
            </a:solidFill>
          </a:ln>
        </p:spPr>
      </p:pic>
      <p:pic>
        <p:nvPicPr>
          <p:cNvPr id="2054" name="Picture 6" descr="Significato dei disegni dei bambini. Cosa esprimono? - Riflessione del  gio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83" y="3304476"/>
            <a:ext cx="4742301" cy="28974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e analizzare i disegni dei bambini per individuare possibili disagi e  difficoltà - Orizzonte Scuola Noti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700">
            <a:off x="1540184" y="1986482"/>
            <a:ext cx="2743200" cy="1905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 proprietà della moltiplic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84816"/>
            <a:ext cx="3941308" cy="637387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</p:pic>
      <p:pic>
        <p:nvPicPr>
          <p:cNvPr id="4102" name="Picture 6" descr="Uno schieramento, tante operazioni - ppt video online scari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80" y="3767705"/>
            <a:ext cx="3684048" cy="27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prietà distributiva della moltiplicazione rispetto all'addizi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87" y="1533514"/>
            <a:ext cx="3269034" cy="18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ecnologia in classe terza: il nostro percorso alla volta di Munari! - La  Finestra sull'Alber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7028"/>
            <a:ext cx="374441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Scuola Secondaria di I grado – Classe I - ppt scari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3365972"/>
            <a:ext cx="4470747" cy="32403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cnologia - TecnoPr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305602"/>
            <a:ext cx="3906515" cy="278335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L RUOLO DELLA TECNOLOGIA NEL PROGETTO DI ARCHITETTURA “Progettazione dei  Sistemi Costruttivi” - ppt scari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4077072"/>
            <a:ext cx="3651870" cy="25292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'acqua - Lessons - Tes Teac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5" y="3152483"/>
            <a:ext cx="3234551" cy="303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L'acqua E Le Sue Caratteristiche - Lessons - Tes Tea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6" y="548680"/>
            <a:ext cx="3516279" cy="32476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Immagine 6" descr="IL CICLO DELL' ACQ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95" y="3965150"/>
            <a:ext cx="3396610" cy="235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cienz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84">
            <a:off x="6200035" y="365166"/>
            <a:ext cx="4048492" cy="23119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Immagine 9" descr="TERZA A – Maestra Gerardin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05" y="3425476"/>
            <a:ext cx="3454515" cy="22357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5182143" y="2967335"/>
            <a:ext cx="18245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ESPERIMENTO</a:t>
            </a:r>
            <a:endParaRPr lang="it-IT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6180" y="692696"/>
            <a:ext cx="7370057" cy="72494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Le Civiltà Dei Fiumi - Lessons - Tes Teac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79" y="188640"/>
            <a:ext cx="4876800" cy="40432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Immagine 4" descr="Page 7 - Tutto Chiaro 4 - Sussidiario delle discip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39" y="188640"/>
            <a:ext cx="4483968" cy="61206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Video Lezione Corso F112 - Lessons - Tes T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4340738"/>
            <a:ext cx="3952627" cy="19763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se di ringraziamento per insegnanti da stampare - TuttoDisegn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260648"/>
            <a:ext cx="4876800" cy="48768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dello Palloncin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677_TF03460631" id="{A5683362-1F91-421B-9213-96B1DD30788A}" vid="{C742A937-A3CE-422B-B0A3-D180C583842E}"/>
    </a:ext>
  </a:extLst>
</a:theme>
</file>

<file path=ppt/theme/theme2.xml><?xml version="1.0" encoding="utf-8"?>
<a:theme xmlns:a="http://schemas.openxmlformats.org/drawingml/2006/main" name="Tema di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schema Palloncini</Template>
  <TotalTime>66</TotalTime>
  <Words>39</Words>
  <Application>Microsoft Office PowerPoint</Application>
  <PresentationFormat>Personalizzato</PresentationFormat>
  <Paragraphs>15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Algerian</vt:lpstr>
      <vt:lpstr>Arial</vt:lpstr>
      <vt:lpstr>Century Gothic</vt:lpstr>
      <vt:lpstr>Euphemia</vt:lpstr>
      <vt:lpstr>Modello Palloncini</vt:lpstr>
      <vt:lpstr>A  yout tit     olo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yout tit     olo</dc:title>
  <dc:creator>salvatore</dc:creator>
  <cp:lastModifiedBy>salvatore</cp:lastModifiedBy>
  <cp:revision>9</cp:revision>
  <dcterms:created xsi:type="dcterms:W3CDTF">2020-11-26T18:13:43Z</dcterms:created>
  <dcterms:modified xsi:type="dcterms:W3CDTF">2020-11-26T19:42:49Z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