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video" Target="https://www.youtube.com/embed/V4TxREJDVFY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0" y="0"/>
            <a:ext cx="8113690" cy="3271234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20 novembre</a:t>
            </a:r>
            <a:br>
              <a:rPr lang="it-IT" sz="4000" dirty="0" smtClean="0"/>
            </a:br>
            <a:r>
              <a:rPr lang="it-IT" sz="4000" dirty="0" smtClean="0"/>
              <a:t>giornata mondiale dei diritti del bambino</a:t>
            </a:r>
            <a:br>
              <a:rPr lang="it-IT" sz="4000" dirty="0" smtClean="0"/>
            </a:br>
            <a:r>
              <a:rPr lang="it-IT" sz="4000" dirty="0" smtClean="0"/>
              <a:t>attività  asincrona interdisciplinare</a:t>
            </a:r>
            <a:br>
              <a:rPr lang="it-IT" sz="4000" dirty="0" smtClean="0"/>
            </a:br>
            <a:r>
              <a:rPr lang="it-IT" sz="4000" dirty="0" smtClean="0"/>
              <a:t>classi 4 c - d</a:t>
            </a:r>
            <a:endParaRPr lang="it-IT" sz="4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832" y="2706998"/>
            <a:ext cx="7212168" cy="4151002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1116" y="1026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20 novembre del </a:t>
            </a:r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1954 </a:t>
            </a: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stata istituita per la prima volta la </a:t>
            </a:r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Giornata universale del bambino</a:t>
            </a: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nello stesso giorno nel 1959 l’Assemblea Generale delle Nazioni Unite ha adottato la Dichiarazione dei Diritti del Bambino e infine, trent’anni dopo, nel 1989, l’Assemblea Generale delle Nazioni Unite ha adottato la Convenzione sui diritti del fanciullo, firmata da oltre 200 paesi nel mondo, ratificata dall’Italia nel 1991.</a:t>
            </a:r>
          </a:p>
          <a:p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Ogni anno è in questa data che nel mondo si celebra la </a:t>
            </a:r>
            <a:r>
              <a:rPr lang="it-I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Giornata Mondiale dell’Infanzia</a:t>
            </a:r>
            <a:r>
              <a:rPr lang="it-IT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un’occasione importante per sostenere, promuovere e celebrare i diritti dei bambini, traducendola in dialoghi e azioni, con l’obiettivo di costruire un mondo migliore per i bambini.</a:t>
            </a:r>
          </a:p>
          <a:p>
            <a:endParaRPr lang="it-IT" sz="2800" dirty="0">
              <a:solidFill>
                <a:schemeClr val="tx1"/>
              </a:solidFill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44991" y="5609822"/>
            <a:ext cx="609600" cy="609600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58096" y="5574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9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4TxREJDVF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6631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73048" y="3922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9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807" cy="6858000"/>
          </a:xfr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2699" y="290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04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442" y="0"/>
            <a:ext cx="8508881" cy="6858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90153" y="1056068"/>
            <a:ext cx="32325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Scegli uno dei diritti , illustralo e spiega perché ti ha colpito di più rispetto agli altri</a:t>
            </a:r>
            <a:endParaRPr lang="it-IT" sz="2800" dirty="0"/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6851" y="3858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4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</TotalTime>
  <Words>23</Words>
  <Application>Microsoft Office PowerPoint</Application>
  <PresentationFormat>Widescreen</PresentationFormat>
  <Paragraphs>4</Paragraphs>
  <Slides>5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Sezione</vt:lpstr>
      <vt:lpstr>20 novembre giornata mondiale dei diritti del bambino attività  asincrona interdisciplinare classi 4 c - d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novembre giornata internazionale dei diritti del bambino attività interdisciplinari classi 4 c - d</dc:title>
  <dc:creator>Account Microsoft</dc:creator>
  <cp:lastModifiedBy>Account Microsoft</cp:lastModifiedBy>
  <cp:revision>14</cp:revision>
  <dcterms:created xsi:type="dcterms:W3CDTF">2020-11-19T15:31:03Z</dcterms:created>
  <dcterms:modified xsi:type="dcterms:W3CDTF">2020-11-19T17:12:38Z</dcterms:modified>
</cp:coreProperties>
</file>