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98" r:id="rId6"/>
    <p:sldId id="288" r:id="rId7"/>
    <p:sldId id="289" r:id="rId8"/>
    <p:sldId id="291" r:id="rId9"/>
    <p:sldId id="295" r:id="rId10"/>
    <p:sldId id="296" r:id="rId11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74" autoAdjust="0"/>
  </p:normalViewPr>
  <p:slideViewPr>
    <p:cSldViewPr snapToGrid="0">
      <p:cViewPr varScale="1">
        <p:scale>
          <a:sx n="89" d="100"/>
          <a:sy n="89" d="100"/>
        </p:scale>
        <p:origin x="432" y="53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4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29060448"/>
        <c:axId val="529055552"/>
      </c:barChart>
      <c:catAx>
        <c:axId val="529060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it-IT" sz="1197" b="0" i="0" u="none" strike="noStrike" kern="120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29055552"/>
        <c:crosses val="autoZero"/>
        <c:auto val="1"/>
        <c:lblAlgn val="ctr"/>
        <c:lblOffset val="100"/>
        <c:noMultiLvlLbl val="0"/>
      </c:catAx>
      <c:valAx>
        <c:axId val="529055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it-IT" sz="1197" b="0" i="0" u="none" strike="noStrike" kern="120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29060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it-IT" sz="1197" b="0" i="0" u="none" strike="noStrike" kern="1200" baseline="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FB8555-540F-4EF7-8D46-8ABB018A3B6F}" type="doc">
      <dgm:prSet loTypeId="urn:microsoft.com/office/officeart/2005/8/layout/process3" loCatId="process" qsTypeId="urn:microsoft.com/office/officeart/2005/8/quickstyle/simple1" qsCatId="simple" csTypeId="urn:microsoft.com/office/officeart/2005/8/colors/accent5_2" csCatId="accent5" phldr="1"/>
      <dgm:spPr/>
      <dgm:t>
        <a:bodyPr rtlCol="0"/>
        <a:lstStyle/>
        <a:p>
          <a:pPr rtl="0"/>
          <a:endParaRPr lang="en-US"/>
        </a:p>
      </dgm:t>
    </dgm:pt>
    <dgm:pt modelId="{C1C0BC68-A810-4B5F-92EF-C6470DBD2260}">
      <dgm:prSet phldrT="[Text]"/>
      <dgm:spPr/>
      <dgm:t>
        <a:bodyPr rtlCol="0"/>
        <a:lstStyle/>
        <a:p>
          <a:pPr rtl="0"/>
          <a:r>
            <a:rPr lang="it-IT" noProof="0" dirty="0" smtClean="0"/>
            <a:t>Titolo fase 1</a:t>
          </a:r>
          <a:endParaRPr lang="it-IT" noProof="0" dirty="0"/>
        </a:p>
      </dgm:t>
      <dgm:extLst>
        <a:ext uri="{E40237B7-FDA0-4F09-8148-C483321AD2D9}">
          <dgm14:cNvPr xmlns:dgm14="http://schemas.microsoft.com/office/drawing/2010/diagram" id="0" name="" title="Step 1 Title"/>
        </a:ext>
      </dgm:extLst>
    </dgm:pt>
    <dgm:pt modelId="{DCC0BBCA-D868-4FF6-B174-2CC347601C09}" type="parTrans" cxnId="{E25CC5FC-6634-43C9-B82A-600821DFEB2A}">
      <dgm:prSet/>
      <dgm:spPr/>
      <dgm:t>
        <a:bodyPr rtlCol="0"/>
        <a:lstStyle/>
        <a:p>
          <a:pPr rtl="0"/>
          <a:endParaRPr lang="en-US"/>
        </a:p>
      </dgm:t>
    </dgm:pt>
    <dgm:pt modelId="{F5287809-3C15-4CCC-8752-80339C1152A5}" type="sibTrans" cxnId="{E25CC5FC-6634-43C9-B82A-600821DFEB2A}">
      <dgm:prSet/>
      <dgm:spPr/>
      <dgm:t>
        <a:bodyPr rtlCol="0"/>
        <a:lstStyle/>
        <a:p>
          <a:pPr rtl="0"/>
          <a:endParaRPr lang="it-IT" noProof="0" dirty="0"/>
        </a:p>
      </dgm:t>
      <dgm:extLst>
        <a:ext uri="{E40237B7-FDA0-4F09-8148-C483321AD2D9}">
          <dgm14:cNvPr xmlns:dgm14="http://schemas.microsoft.com/office/drawing/2010/diagram" id="0" name="" title="Arrow pointing right"/>
        </a:ext>
      </dgm:extLst>
    </dgm:pt>
    <dgm:pt modelId="{EC30385C-94E2-463C-9938-AC727EF3A0BD}">
      <dgm:prSet phldrT="[Text]"/>
      <dgm:spPr/>
      <dgm:t>
        <a:bodyPr rtlCol="0"/>
        <a:lstStyle/>
        <a:p>
          <a:pPr rtl="0"/>
          <a:r>
            <a:rPr lang="it-IT" noProof="0" dirty="0" smtClean="0"/>
            <a:t>Descrizione attività</a:t>
          </a:r>
          <a:endParaRPr lang="it-IT" noProof="0" dirty="0"/>
        </a:p>
      </dgm:t>
      <dgm:extLst>
        <a:ext uri="{E40237B7-FDA0-4F09-8148-C483321AD2D9}">
          <dgm14:cNvPr xmlns:dgm14="http://schemas.microsoft.com/office/drawing/2010/diagram" id="0" name="" title="Step 1 task description"/>
        </a:ext>
      </dgm:extLst>
    </dgm:pt>
    <dgm:pt modelId="{58DF4C60-3566-42CD-B46D-A4F7342C86B5}" type="parTrans" cxnId="{4C6667EF-B515-4AD7-B1AE-F2348ABE3E9E}">
      <dgm:prSet/>
      <dgm:spPr/>
      <dgm:t>
        <a:bodyPr rtlCol="0"/>
        <a:lstStyle/>
        <a:p>
          <a:pPr rtl="0"/>
          <a:endParaRPr lang="en-US"/>
        </a:p>
      </dgm:t>
    </dgm:pt>
    <dgm:pt modelId="{08A01995-8A59-4BE3-9C91-CE9AECB335DE}" type="sibTrans" cxnId="{4C6667EF-B515-4AD7-B1AE-F2348ABE3E9E}">
      <dgm:prSet/>
      <dgm:spPr/>
      <dgm:t>
        <a:bodyPr rtlCol="0"/>
        <a:lstStyle/>
        <a:p>
          <a:pPr rtl="0"/>
          <a:endParaRPr lang="en-US"/>
        </a:p>
      </dgm:t>
    </dgm:pt>
    <dgm:pt modelId="{5D787C97-D980-4440-B210-928D6982299A}">
      <dgm:prSet phldrT="[Text]"/>
      <dgm:spPr/>
      <dgm:t>
        <a:bodyPr rtlCol="0"/>
        <a:lstStyle/>
        <a:p>
          <a:pPr rtl="0"/>
          <a:r>
            <a:rPr lang="it-IT" noProof="0" dirty="0" smtClean="0"/>
            <a:t>Titolo fase 2</a:t>
          </a:r>
          <a:endParaRPr lang="it-IT" noProof="0" dirty="0"/>
        </a:p>
      </dgm:t>
      <dgm:extLst>
        <a:ext uri="{E40237B7-FDA0-4F09-8148-C483321AD2D9}">
          <dgm14:cNvPr xmlns:dgm14="http://schemas.microsoft.com/office/drawing/2010/diagram" id="0" name="" title="Step 2 Title"/>
        </a:ext>
      </dgm:extLst>
    </dgm:pt>
    <dgm:pt modelId="{D85245B8-A960-43B4-AB37-E2A2097E6463}" type="parTrans" cxnId="{87BE6BD6-C499-4615-8EF5-B677B4CFE8C6}">
      <dgm:prSet/>
      <dgm:spPr/>
      <dgm:t>
        <a:bodyPr rtlCol="0"/>
        <a:lstStyle/>
        <a:p>
          <a:pPr rtl="0"/>
          <a:endParaRPr lang="en-US"/>
        </a:p>
      </dgm:t>
    </dgm:pt>
    <dgm:pt modelId="{C1CF9C7E-E63B-423A-9EB1-3CB2E27F093C}" type="sibTrans" cxnId="{87BE6BD6-C499-4615-8EF5-B677B4CFE8C6}">
      <dgm:prSet/>
      <dgm:spPr/>
      <dgm:t>
        <a:bodyPr rtlCol="0"/>
        <a:lstStyle/>
        <a:p>
          <a:pPr rtl="0"/>
          <a:endParaRPr lang="it-IT" noProof="0" dirty="0"/>
        </a:p>
      </dgm:t>
      <dgm:extLst>
        <a:ext uri="{E40237B7-FDA0-4F09-8148-C483321AD2D9}">
          <dgm14:cNvPr xmlns:dgm14="http://schemas.microsoft.com/office/drawing/2010/diagram" id="0" name="" title="Arrow pointing right"/>
        </a:ext>
      </dgm:extLst>
    </dgm:pt>
    <dgm:pt modelId="{7E5BF415-DD7C-46CE-81EA-C533FD19D64E}">
      <dgm:prSet phldrT="[Text]"/>
      <dgm:spPr/>
      <dgm:t>
        <a:bodyPr rtlCol="0"/>
        <a:lstStyle/>
        <a:p>
          <a:pPr rtl="0"/>
          <a:r>
            <a:rPr lang="it-IT" noProof="0" dirty="0" smtClean="0"/>
            <a:t>Titolo fase 3</a:t>
          </a:r>
          <a:endParaRPr lang="it-IT" noProof="0" dirty="0"/>
        </a:p>
      </dgm:t>
      <dgm:extLst>
        <a:ext uri="{E40237B7-FDA0-4F09-8148-C483321AD2D9}">
          <dgm14:cNvPr xmlns:dgm14="http://schemas.microsoft.com/office/drawing/2010/diagram" id="0" name="" title="Step 3 Title"/>
        </a:ext>
      </dgm:extLst>
    </dgm:pt>
    <dgm:pt modelId="{3496D105-5B69-4ADE-96EF-122A5A850C05}" type="parTrans" cxnId="{4113378F-425D-41CC-A9CB-1FFF4FEF0016}">
      <dgm:prSet/>
      <dgm:spPr/>
      <dgm:t>
        <a:bodyPr rtlCol="0"/>
        <a:lstStyle/>
        <a:p>
          <a:pPr rtl="0"/>
          <a:endParaRPr lang="en-US"/>
        </a:p>
      </dgm:t>
    </dgm:pt>
    <dgm:pt modelId="{1F5FC802-6D69-4E46-BE07-5E20756FDADA}" type="sibTrans" cxnId="{4113378F-425D-41CC-A9CB-1FFF4FEF0016}">
      <dgm:prSet/>
      <dgm:spPr/>
      <dgm:t>
        <a:bodyPr rtlCol="0"/>
        <a:lstStyle/>
        <a:p>
          <a:pPr rtl="0"/>
          <a:endParaRPr lang="en-US"/>
        </a:p>
      </dgm:t>
    </dgm:pt>
    <dgm:pt modelId="{B5446597-79E7-4762-BA53-6548F31530A7}">
      <dgm:prSet phldrT="[Text]"/>
      <dgm:spPr/>
      <dgm:t>
        <a:bodyPr rtlCol="0"/>
        <a:lstStyle/>
        <a:p>
          <a:pPr rtl="0"/>
          <a:r>
            <a:rPr lang="it-IT" noProof="0" dirty="0" smtClean="0"/>
            <a:t>Descrizione attività</a:t>
          </a:r>
          <a:endParaRPr lang="it-IT" noProof="0" dirty="0"/>
        </a:p>
      </dgm:t>
    </dgm:pt>
    <dgm:pt modelId="{0233FA71-4D6D-4853-A4AA-40834F46506B}" type="parTrans" cxnId="{D7723192-5A15-4305-8B2C-938B202AB086}">
      <dgm:prSet/>
      <dgm:spPr/>
      <dgm:t>
        <a:bodyPr rtlCol="0"/>
        <a:lstStyle/>
        <a:p>
          <a:pPr rtl="0"/>
          <a:endParaRPr lang="en-US"/>
        </a:p>
      </dgm:t>
    </dgm:pt>
    <dgm:pt modelId="{8272BE74-EACE-4E0B-A81D-DF800D87569F}" type="sibTrans" cxnId="{D7723192-5A15-4305-8B2C-938B202AB086}">
      <dgm:prSet/>
      <dgm:spPr/>
      <dgm:t>
        <a:bodyPr rtlCol="0"/>
        <a:lstStyle/>
        <a:p>
          <a:pPr rtl="0"/>
          <a:endParaRPr lang="en-US"/>
        </a:p>
      </dgm:t>
    </dgm:pt>
    <dgm:pt modelId="{FBC3A0BC-9D8F-4C7B-B285-510A780E04E4}" type="pres">
      <dgm:prSet presAssocID="{51FB8555-540F-4EF7-8D46-8ABB018A3B6F}" presName="linearFlow" presStyleCnt="0">
        <dgm:presLayoutVars>
          <dgm:dir/>
          <dgm:animLvl val="lvl"/>
          <dgm:resizeHandles val="exact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ED22D1AC-1FA4-4D39-85EB-648D2E2E4B05}" type="pres">
      <dgm:prSet presAssocID="{C1C0BC68-A810-4B5F-92EF-C6470DBD2260}" presName="composite" presStyleCnt="0"/>
      <dgm:spPr/>
    </dgm:pt>
    <dgm:pt modelId="{3712DD02-33A5-46B6-B0E6-E3B73C051486}" type="pres">
      <dgm:prSet presAssocID="{C1C0BC68-A810-4B5F-92EF-C6470DBD2260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DB36A994-60A6-447D-8D30-19D2F536511E}" type="pres">
      <dgm:prSet presAssocID="{C1C0BC68-A810-4B5F-92EF-C6470DBD2260}" presName="parSh" presStyleLbl="node1" presStyleIdx="0" presStyleCnt="3"/>
      <dgm:spPr/>
      <dgm:t>
        <a:bodyPr rtlCol="0"/>
        <a:lstStyle/>
        <a:p>
          <a:pPr rtl="0"/>
          <a:endParaRPr lang="en-US"/>
        </a:p>
      </dgm:t>
    </dgm:pt>
    <dgm:pt modelId="{9D677988-374B-4BBA-B73C-8BE59201B4AA}" type="pres">
      <dgm:prSet presAssocID="{C1C0BC68-A810-4B5F-92EF-C6470DBD2260}" presName="desTx" presStyleLbl="fgAcc1" presStyleIdx="0" presStyleCnt="3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51EA4E37-9197-43C9-9502-961CC2F00719}" type="pres">
      <dgm:prSet presAssocID="{F5287809-3C15-4CCC-8752-80339C1152A5}" presName="sibTrans" presStyleLbl="sibTrans2D1" presStyleIdx="0" presStyleCnt="2"/>
      <dgm:spPr/>
      <dgm:t>
        <a:bodyPr rtlCol="0"/>
        <a:lstStyle/>
        <a:p>
          <a:pPr rtl="0"/>
          <a:endParaRPr lang="en-US"/>
        </a:p>
      </dgm:t>
    </dgm:pt>
    <dgm:pt modelId="{6D356879-97F7-4A4F-8954-7F876FCD0A2F}" type="pres">
      <dgm:prSet presAssocID="{F5287809-3C15-4CCC-8752-80339C1152A5}" presName="connTx" presStyleLbl="sibTrans2D1" presStyleIdx="0" presStyleCnt="2"/>
      <dgm:spPr/>
      <dgm:t>
        <a:bodyPr rtlCol="0"/>
        <a:lstStyle/>
        <a:p>
          <a:pPr rtl="0"/>
          <a:endParaRPr lang="en-US"/>
        </a:p>
      </dgm:t>
    </dgm:pt>
    <dgm:pt modelId="{496864C7-FE7D-4DDB-B363-166C7F967B11}" type="pres">
      <dgm:prSet presAssocID="{5D787C97-D980-4440-B210-928D6982299A}" presName="composite" presStyleCnt="0"/>
      <dgm:spPr/>
    </dgm:pt>
    <dgm:pt modelId="{EE1DFB8A-86A2-4C34-92A7-723C55E7CCDF}" type="pres">
      <dgm:prSet presAssocID="{5D787C97-D980-4440-B210-928D6982299A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6BB0ABCB-2373-47ED-9774-278F8EE9E9B2}" type="pres">
      <dgm:prSet presAssocID="{5D787C97-D980-4440-B210-928D6982299A}" presName="parSh" presStyleLbl="node1" presStyleIdx="1" presStyleCnt="3"/>
      <dgm:spPr/>
      <dgm:t>
        <a:bodyPr rtlCol="0"/>
        <a:lstStyle/>
        <a:p>
          <a:pPr rtl="0"/>
          <a:endParaRPr lang="en-US"/>
        </a:p>
      </dgm:t>
    </dgm:pt>
    <dgm:pt modelId="{93C83A52-6E6B-41FD-9424-D118FD751CED}" type="pres">
      <dgm:prSet presAssocID="{5D787C97-D980-4440-B210-928D6982299A}" presName="desTx" presStyleLbl="fgAcc1" presStyleIdx="1" presStyleCnt="3" custScaleX="156585" custScaleY="289119" custLinFactY="200000" custLinFactNeighborX="21877" custLinFactNeighborY="28160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8575"/>
      </dgm:spPr>
      <dgm:t>
        <a:bodyPr rtlCol="0"/>
        <a:lstStyle/>
        <a:p>
          <a:pPr rtl="0"/>
          <a:endParaRPr lang="en-US"/>
        </a:p>
      </dgm:t>
    </dgm:pt>
    <dgm:pt modelId="{A66EA167-6AD2-4AA4-A421-59E2B4561DDF}" type="pres">
      <dgm:prSet presAssocID="{C1CF9C7E-E63B-423A-9EB1-3CB2E27F093C}" presName="sibTrans" presStyleLbl="sibTrans2D1" presStyleIdx="1" presStyleCnt="2" custLinFactY="100000" custLinFactNeighborX="27362" custLinFactNeighborY="115651"/>
      <dgm:spPr/>
      <dgm:t>
        <a:bodyPr rtlCol="0"/>
        <a:lstStyle/>
        <a:p>
          <a:pPr rtl="0"/>
          <a:endParaRPr lang="en-US"/>
        </a:p>
      </dgm:t>
    </dgm:pt>
    <dgm:pt modelId="{84AB7DF1-E716-46D2-8886-4D0AF1B8C8A8}" type="pres">
      <dgm:prSet presAssocID="{C1CF9C7E-E63B-423A-9EB1-3CB2E27F093C}" presName="connTx" presStyleLbl="sibTrans2D1" presStyleIdx="1" presStyleCnt="2"/>
      <dgm:spPr/>
      <dgm:t>
        <a:bodyPr rtlCol="0"/>
        <a:lstStyle/>
        <a:p>
          <a:pPr rtl="0"/>
          <a:endParaRPr lang="en-US"/>
        </a:p>
      </dgm:t>
    </dgm:pt>
    <dgm:pt modelId="{21E31B03-7874-4FDF-9737-EAFFCD11494C}" type="pres">
      <dgm:prSet presAssocID="{7E5BF415-DD7C-46CE-81EA-C533FD19D64E}" presName="composite" presStyleCnt="0"/>
      <dgm:spPr/>
    </dgm:pt>
    <dgm:pt modelId="{C51586F8-6FAF-4530-806B-429518E699E2}" type="pres">
      <dgm:prSet presAssocID="{7E5BF415-DD7C-46CE-81EA-C533FD19D64E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3E371716-205E-4EF6-A7ED-14278F63B034}" type="pres">
      <dgm:prSet presAssocID="{7E5BF415-DD7C-46CE-81EA-C533FD19D64E}" presName="parSh" presStyleLbl="node1" presStyleIdx="2" presStyleCnt="3"/>
      <dgm:spPr/>
      <dgm:t>
        <a:bodyPr rtlCol="0"/>
        <a:lstStyle/>
        <a:p>
          <a:pPr rtl="0"/>
          <a:endParaRPr lang="en-US"/>
        </a:p>
      </dgm:t>
    </dgm:pt>
    <dgm:pt modelId="{D91F2413-E4E3-4058-AF8C-E44208B5C14B}" type="pres">
      <dgm:prSet presAssocID="{7E5BF415-DD7C-46CE-81EA-C533FD19D64E}" presName="desTx" presStyleLbl="fgAcc1" presStyleIdx="2" presStyleCnt="3" custScaleX="164823" custScaleY="274663" custLinFactY="-168136" custLinFactNeighborX="-9177" custLinFactNeighborY="-200000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19050"/>
      </dgm:spPr>
      <dgm:t>
        <a:bodyPr rtlCol="0"/>
        <a:lstStyle/>
        <a:p>
          <a:pPr rtl="0"/>
          <a:endParaRPr lang="en-US"/>
        </a:p>
      </dgm:t>
    </dgm:pt>
  </dgm:ptLst>
  <dgm:cxnLst>
    <dgm:cxn modelId="{D9AF0E22-7C7F-46D0-A258-9DBA8FA3DBFF}" type="presOf" srcId="{C1C0BC68-A810-4B5F-92EF-C6470DBD2260}" destId="{DB36A994-60A6-447D-8D30-19D2F536511E}" srcOrd="1" destOrd="0" presId="urn:microsoft.com/office/officeart/2005/8/layout/process3"/>
    <dgm:cxn modelId="{4C6667EF-B515-4AD7-B1AE-F2348ABE3E9E}" srcId="{C1C0BC68-A810-4B5F-92EF-C6470DBD2260}" destId="{EC30385C-94E2-463C-9938-AC727EF3A0BD}" srcOrd="0" destOrd="0" parTransId="{58DF4C60-3566-42CD-B46D-A4F7342C86B5}" sibTransId="{08A01995-8A59-4BE3-9C91-CE9AECB335DE}"/>
    <dgm:cxn modelId="{19D90880-372C-416D-9D26-798997B15B54}" type="presOf" srcId="{C1CF9C7E-E63B-423A-9EB1-3CB2E27F093C}" destId="{A66EA167-6AD2-4AA4-A421-59E2B4561DDF}" srcOrd="0" destOrd="0" presId="urn:microsoft.com/office/officeart/2005/8/layout/process3"/>
    <dgm:cxn modelId="{EB088E4B-0A2D-4FAE-98F7-679D9462748A}" type="presOf" srcId="{5D787C97-D980-4440-B210-928D6982299A}" destId="{6BB0ABCB-2373-47ED-9774-278F8EE9E9B2}" srcOrd="1" destOrd="0" presId="urn:microsoft.com/office/officeart/2005/8/layout/process3"/>
    <dgm:cxn modelId="{EC6A1A3E-A8CB-40A3-96E9-87AC04AD0CD5}" type="presOf" srcId="{7E5BF415-DD7C-46CE-81EA-C533FD19D64E}" destId="{3E371716-205E-4EF6-A7ED-14278F63B034}" srcOrd="1" destOrd="0" presId="urn:microsoft.com/office/officeart/2005/8/layout/process3"/>
    <dgm:cxn modelId="{E25CC5FC-6634-43C9-B82A-600821DFEB2A}" srcId="{51FB8555-540F-4EF7-8D46-8ABB018A3B6F}" destId="{C1C0BC68-A810-4B5F-92EF-C6470DBD2260}" srcOrd="0" destOrd="0" parTransId="{DCC0BBCA-D868-4FF6-B174-2CC347601C09}" sibTransId="{F5287809-3C15-4CCC-8752-80339C1152A5}"/>
    <dgm:cxn modelId="{EC1E9F7C-E8B1-4A3B-BAC9-7A1230613869}" type="presOf" srcId="{5D787C97-D980-4440-B210-928D6982299A}" destId="{EE1DFB8A-86A2-4C34-92A7-723C55E7CCDF}" srcOrd="0" destOrd="0" presId="urn:microsoft.com/office/officeart/2005/8/layout/process3"/>
    <dgm:cxn modelId="{4113378F-425D-41CC-A9CB-1FFF4FEF0016}" srcId="{51FB8555-540F-4EF7-8D46-8ABB018A3B6F}" destId="{7E5BF415-DD7C-46CE-81EA-C533FD19D64E}" srcOrd="2" destOrd="0" parTransId="{3496D105-5B69-4ADE-96EF-122A5A850C05}" sibTransId="{1F5FC802-6D69-4E46-BE07-5E20756FDADA}"/>
    <dgm:cxn modelId="{5C04F2EC-D238-40FC-BC22-F6017807991D}" type="presOf" srcId="{B5446597-79E7-4762-BA53-6548F31530A7}" destId="{9D677988-374B-4BBA-B73C-8BE59201B4AA}" srcOrd="0" destOrd="1" presId="urn:microsoft.com/office/officeart/2005/8/layout/process3"/>
    <dgm:cxn modelId="{2CC75938-A94B-40DD-A46E-A73EFE8FDCCD}" type="presOf" srcId="{EC30385C-94E2-463C-9938-AC727EF3A0BD}" destId="{9D677988-374B-4BBA-B73C-8BE59201B4AA}" srcOrd="0" destOrd="0" presId="urn:microsoft.com/office/officeart/2005/8/layout/process3"/>
    <dgm:cxn modelId="{A68819FE-7568-4FE1-B581-7E5863A83153}" type="presOf" srcId="{51FB8555-540F-4EF7-8D46-8ABB018A3B6F}" destId="{FBC3A0BC-9D8F-4C7B-B285-510A780E04E4}" srcOrd="0" destOrd="0" presId="urn:microsoft.com/office/officeart/2005/8/layout/process3"/>
    <dgm:cxn modelId="{87BE6BD6-C499-4615-8EF5-B677B4CFE8C6}" srcId="{51FB8555-540F-4EF7-8D46-8ABB018A3B6F}" destId="{5D787C97-D980-4440-B210-928D6982299A}" srcOrd="1" destOrd="0" parTransId="{D85245B8-A960-43B4-AB37-E2A2097E6463}" sibTransId="{C1CF9C7E-E63B-423A-9EB1-3CB2E27F093C}"/>
    <dgm:cxn modelId="{49EB6703-EA1F-4957-BF3C-43DFD780A52F}" type="presOf" srcId="{F5287809-3C15-4CCC-8752-80339C1152A5}" destId="{51EA4E37-9197-43C9-9502-961CC2F00719}" srcOrd="0" destOrd="0" presId="urn:microsoft.com/office/officeart/2005/8/layout/process3"/>
    <dgm:cxn modelId="{035D5513-6A53-4B34-885B-3690395A9C80}" type="presOf" srcId="{F5287809-3C15-4CCC-8752-80339C1152A5}" destId="{6D356879-97F7-4A4F-8954-7F876FCD0A2F}" srcOrd="1" destOrd="0" presId="urn:microsoft.com/office/officeart/2005/8/layout/process3"/>
    <dgm:cxn modelId="{E359B758-F406-4829-A72E-72DC9CEB1A9D}" type="presOf" srcId="{C1C0BC68-A810-4B5F-92EF-C6470DBD2260}" destId="{3712DD02-33A5-46B6-B0E6-E3B73C051486}" srcOrd="0" destOrd="0" presId="urn:microsoft.com/office/officeart/2005/8/layout/process3"/>
    <dgm:cxn modelId="{D7723192-5A15-4305-8B2C-938B202AB086}" srcId="{C1C0BC68-A810-4B5F-92EF-C6470DBD2260}" destId="{B5446597-79E7-4762-BA53-6548F31530A7}" srcOrd="1" destOrd="0" parTransId="{0233FA71-4D6D-4853-A4AA-40834F46506B}" sibTransId="{8272BE74-EACE-4E0B-A81D-DF800D87569F}"/>
    <dgm:cxn modelId="{080FCC40-F651-44FD-8CD9-6F4FBAF02719}" type="presOf" srcId="{C1CF9C7E-E63B-423A-9EB1-3CB2E27F093C}" destId="{84AB7DF1-E716-46D2-8886-4D0AF1B8C8A8}" srcOrd="1" destOrd="0" presId="urn:microsoft.com/office/officeart/2005/8/layout/process3"/>
    <dgm:cxn modelId="{F32DD857-0508-493C-8B63-6B618577A874}" type="presOf" srcId="{7E5BF415-DD7C-46CE-81EA-C533FD19D64E}" destId="{C51586F8-6FAF-4530-806B-429518E699E2}" srcOrd="0" destOrd="0" presId="urn:microsoft.com/office/officeart/2005/8/layout/process3"/>
    <dgm:cxn modelId="{919BF25F-7D36-48E1-AB55-19CBC76C64D6}" type="presParOf" srcId="{FBC3A0BC-9D8F-4C7B-B285-510A780E04E4}" destId="{ED22D1AC-1FA4-4D39-85EB-648D2E2E4B05}" srcOrd="0" destOrd="0" presId="urn:microsoft.com/office/officeart/2005/8/layout/process3"/>
    <dgm:cxn modelId="{1242E9A2-338B-4E1D-8425-F1930C1FD1CE}" type="presParOf" srcId="{ED22D1AC-1FA4-4D39-85EB-648D2E2E4B05}" destId="{3712DD02-33A5-46B6-B0E6-E3B73C051486}" srcOrd="0" destOrd="0" presId="urn:microsoft.com/office/officeart/2005/8/layout/process3"/>
    <dgm:cxn modelId="{93951B44-DC36-4FB9-A662-D7EF95C69F59}" type="presParOf" srcId="{ED22D1AC-1FA4-4D39-85EB-648D2E2E4B05}" destId="{DB36A994-60A6-447D-8D30-19D2F536511E}" srcOrd="1" destOrd="0" presId="urn:microsoft.com/office/officeart/2005/8/layout/process3"/>
    <dgm:cxn modelId="{4B618E5C-23DA-4CC1-B370-1783E5A7DD51}" type="presParOf" srcId="{ED22D1AC-1FA4-4D39-85EB-648D2E2E4B05}" destId="{9D677988-374B-4BBA-B73C-8BE59201B4AA}" srcOrd="2" destOrd="0" presId="urn:microsoft.com/office/officeart/2005/8/layout/process3"/>
    <dgm:cxn modelId="{960A4299-C0B9-44E1-B079-ABCB36EBE928}" type="presParOf" srcId="{FBC3A0BC-9D8F-4C7B-B285-510A780E04E4}" destId="{51EA4E37-9197-43C9-9502-961CC2F00719}" srcOrd="1" destOrd="0" presId="urn:microsoft.com/office/officeart/2005/8/layout/process3"/>
    <dgm:cxn modelId="{DD17E2A9-73D4-404A-99C8-A28A1A32FAD0}" type="presParOf" srcId="{51EA4E37-9197-43C9-9502-961CC2F00719}" destId="{6D356879-97F7-4A4F-8954-7F876FCD0A2F}" srcOrd="0" destOrd="0" presId="urn:microsoft.com/office/officeart/2005/8/layout/process3"/>
    <dgm:cxn modelId="{E5500DFE-9EFD-42E8-A0A1-8D0CED7AF569}" type="presParOf" srcId="{FBC3A0BC-9D8F-4C7B-B285-510A780E04E4}" destId="{496864C7-FE7D-4DDB-B363-166C7F967B11}" srcOrd="2" destOrd="0" presId="urn:microsoft.com/office/officeart/2005/8/layout/process3"/>
    <dgm:cxn modelId="{1B5FECA6-7A80-4A02-8E68-C8BC0F66BB0F}" type="presParOf" srcId="{496864C7-FE7D-4DDB-B363-166C7F967B11}" destId="{EE1DFB8A-86A2-4C34-92A7-723C55E7CCDF}" srcOrd="0" destOrd="0" presId="urn:microsoft.com/office/officeart/2005/8/layout/process3"/>
    <dgm:cxn modelId="{F2C83D5B-620C-4D7B-A0CF-8FDD12606A45}" type="presParOf" srcId="{496864C7-FE7D-4DDB-B363-166C7F967B11}" destId="{6BB0ABCB-2373-47ED-9774-278F8EE9E9B2}" srcOrd="1" destOrd="0" presId="urn:microsoft.com/office/officeart/2005/8/layout/process3"/>
    <dgm:cxn modelId="{DA133F4C-4DCD-4AFB-95BA-A46090A1E6F9}" type="presParOf" srcId="{496864C7-FE7D-4DDB-B363-166C7F967B11}" destId="{93C83A52-6E6B-41FD-9424-D118FD751CED}" srcOrd="2" destOrd="0" presId="urn:microsoft.com/office/officeart/2005/8/layout/process3"/>
    <dgm:cxn modelId="{F9993E88-5788-4AAF-AF9E-A715C445A825}" type="presParOf" srcId="{FBC3A0BC-9D8F-4C7B-B285-510A780E04E4}" destId="{A66EA167-6AD2-4AA4-A421-59E2B4561DDF}" srcOrd="3" destOrd="0" presId="urn:microsoft.com/office/officeart/2005/8/layout/process3"/>
    <dgm:cxn modelId="{38EF3BB9-131F-4F5A-B909-1E831CD880A7}" type="presParOf" srcId="{A66EA167-6AD2-4AA4-A421-59E2B4561DDF}" destId="{84AB7DF1-E716-46D2-8886-4D0AF1B8C8A8}" srcOrd="0" destOrd="0" presId="urn:microsoft.com/office/officeart/2005/8/layout/process3"/>
    <dgm:cxn modelId="{23A95565-FCAD-4085-931D-8CCCC64769F2}" type="presParOf" srcId="{FBC3A0BC-9D8F-4C7B-B285-510A780E04E4}" destId="{21E31B03-7874-4FDF-9737-EAFFCD11494C}" srcOrd="4" destOrd="0" presId="urn:microsoft.com/office/officeart/2005/8/layout/process3"/>
    <dgm:cxn modelId="{1F7301EF-CEDB-4D34-A077-8653B55017F0}" type="presParOf" srcId="{21E31B03-7874-4FDF-9737-EAFFCD11494C}" destId="{C51586F8-6FAF-4530-806B-429518E699E2}" srcOrd="0" destOrd="0" presId="urn:microsoft.com/office/officeart/2005/8/layout/process3"/>
    <dgm:cxn modelId="{4794DEC1-F934-4EA1-BD20-5D7A309DDC8A}" type="presParOf" srcId="{21E31B03-7874-4FDF-9737-EAFFCD11494C}" destId="{3E371716-205E-4EF6-A7ED-14278F63B034}" srcOrd="1" destOrd="0" presId="urn:microsoft.com/office/officeart/2005/8/layout/process3"/>
    <dgm:cxn modelId="{9DF1CD5D-C0C4-4628-9DE8-8C82D7DA65D2}" type="presParOf" srcId="{21E31B03-7874-4FDF-9737-EAFFCD11494C}" destId="{D91F2413-E4E3-4058-AF8C-E44208B5C14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6A994-60A6-447D-8D30-19D2F536511E}">
      <dsp:nvSpPr>
        <dsp:cNvPr id="0" name=""/>
        <dsp:cNvSpPr/>
      </dsp:nvSpPr>
      <dsp:spPr>
        <a:xfrm>
          <a:off x="110" y="1064254"/>
          <a:ext cx="1749176" cy="7775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rtlCol="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noProof="0" dirty="0" smtClean="0"/>
            <a:t>Titolo fase 1</a:t>
          </a:r>
          <a:endParaRPr lang="it-IT" sz="1800" kern="1200" noProof="0" dirty="0"/>
        </a:p>
      </dsp:txBody>
      <dsp:txXfrm>
        <a:off x="110" y="1064254"/>
        <a:ext cx="1749176" cy="518400"/>
      </dsp:txXfrm>
    </dsp:sp>
    <dsp:sp modelId="{9D677988-374B-4BBA-B73C-8BE59201B4AA}">
      <dsp:nvSpPr>
        <dsp:cNvPr id="0" name=""/>
        <dsp:cNvSpPr/>
      </dsp:nvSpPr>
      <dsp:spPr>
        <a:xfrm>
          <a:off x="358375" y="1582654"/>
          <a:ext cx="1749176" cy="136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rtlCol="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noProof="0" dirty="0" smtClean="0"/>
            <a:t>Descrizione attività</a:t>
          </a:r>
          <a:endParaRPr lang="it-IT" sz="1800" kern="1200" noProof="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noProof="0" dirty="0" smtClean="0"/>
            <a:t>Descrizione attività</a:t>
          </a:r>
          <a:endParaRPr lang="it-IT" sz="1800" kern="1200" noProof="0" dirty="0"/>
        </a:p>
      </dsp:txBody>
      <dsp:txXfrm>
        <a:off x="398231" y="1622510"/>
        <a:ext cx="1669464" cy="1281088"/>
      </dsp:txXfrm>
    </dsp:sp>
    <dsp:sp modelId="{51EA4E37-9197-43C9-9502-961CC2F00719}">
      <dsp:nvSpPr>
        <dsp:cNvPr id="0" name=""/>
        <dsp:cNvSpPr/>
      </dsp:nvSpPr>
      <dsp:spPr>
        <a:xfrm rot="21298359">
          <a:off x="2047385" y="974526"/>
          <a:ext cx="637017" cy="4354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kern="1200" noProof="0" dirty="0"/>
        </a:p>
      </dsp:txBody>
      <dsp:txXfrm>
        <a:off x="2047636" y="1067349"/>
        <a:ext cx="506369" cy="261296"/>
      </dsp:txXfrm>
    </dsp:sp>
    <dsp:sp modelId="{6BB0ABCB-2373-47ED-9774-278F8EE9E9B2}">
      <dsp:nvSpPr>
        <dsp:cNvPr id="0" name=""/>
        <dsp:cNvSpPr/>
      </dsp:nvSpPr>
      <dsp:spPr>
        <a:xfrm>
          <a:off x="2946582" y="805053"/>
          <a:ext cx="1749176" cy="7775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rtlCol="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noProof="0" dirty="0" smtClean="0"/>
            <a:t>Titolo fase 2</a:t>
          </a:r>
          <a:endParaRPr lang="it-IT" sz="1800" kern="1200" noProof="0" dirty="0"/>
        </a:p>
      </dsp:txBody>
      <dsp:txXfrm>
        <a:off x="2946582" y="805053"/>
        <a:ext cx="1749176" cy="518400"/>
      </dsp:txXfrm>
    </dsp:sp>
    <dsp:sp modelId="{93C83A52-6E6B-41FD-9424-D118FD751CED}">
      <dsp:nvSpPr>
        <dsp:cNvPr id="0" name=""/>
        <dsp:cNvSpPr/>
      </dsp:nvSpPr>
      <dsp:spPr>
        <a:xfrm>
          <a:off x="3192629" y="73376"/>
          <a:ext cx="2738947" cy="39343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6EA167-6AD2-4AA4-A421-59E2B4561DDF}">
      <dsp:nvSpPr>
        <dsp:cNvPr id="0" name=""/>
        <dsp:cNvSpPr/>
      </dsp:nvSpPr>
      <dsp:spPr>
        <a:xfrm>
          <a:off x="5392662" y="1785654"/>
          <a:ext cx="935041" cy="4354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kern="1200" noProof="0" dirty="0"/>
        </a:p>
      </dsp:txBody>
      <dsp:txXfrm>
        <a:off x="5392662" y="1872753"/>
        <a:ext cx="804393" cy="261296"/>
      </dsp:txXfrm>
    </dsp:sp>
    <dsp:sp modelId="{3E371716-205E-4EF6-A7ED-14278F63B034}">
      <dsp:nvSpPr>
        <dsp:cNvPr id="0" name=""/>
        <dsp:cNvSpPr/>
      </dsp:nvSpPr>
      <dsp:spPr>
        <a:xfrm>
          <a:off x="6459988" y="805053"/>
          <a:ext cx="1749176" cy="7775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rtlCol="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noProof="0" dirty="0" smtClean="0"/>
            <a:t>Titolo fase 3</a:t>
          </a:r>
          <a:endParaRPr lang="it-IT" sz="1800" kern="1200" noProof="0" dirty="0"/>
        </a:p>
      </dsp:txBody>
      <dsp:txXfrm>
        <a:off x="6459988" y="805053"/>
        <a:ext cx="1749176" cy="518400"/>
      </dsp:txXfrm>
    </dsp:sp>
    <dsp:sp modelId="{D91F2413-E4E3-4058-AF8C-E44208B5C14B}">
      <dsp:nvSpPr>
        <dsp:cNvPr id="0" name=""/>
        <dsp:cNvSpPr/>
      </dsp:nvSpPr>
      <dsp:spPr>
        <a:xfrm>
          <a:off x="6090797" y="0"/>
          <a:ext cx="2883044" cy="37376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63872AA-5D99-46F1-B75E-7533E07389CB}" type="datetime1">
              <a:rPr lang="it-IT" smtClean="0"/>
              <a:t>13/11/2020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B318E6B-D9CD-45CD-808B-139FAEACD3E8}" type="datetime1">
              <a:rPr lang="it-IT" noProof="0" smtClean="0"/>
              <a:t>13/11/2020</a:t>
            </a:fld>
            <a:endParaRPr lang="it-IT" noProof="0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 smtClean="0"/>
              <a:t>Fare clic per modificare gli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B667E1-E601-4AAF-B95C-B25720D70A60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07908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6157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54386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70578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8942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21569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Figura a mano libera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" name="Figura a mano libera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" name="Figura a mano libera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8" name="Figura a mano libera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9" name="Figura a mano libera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0" name="Figura a mano libera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1" name="Figura a mano libera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" name="Figura a mano libera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" name="Figura a mano libera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" name="Figura a mano libera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" name="Figura a mano libera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" name="Figura a mano libera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7" name="Figura a mano libera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8" name="Figura a mano libera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9" name="Figura a mano libera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0" name="Figura a mano libera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1" name="Figura a mano libera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2" name="Figura a mano libera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3" name="Figura a mano libera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4" name="Figura a mano libera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5" name="Figura a mano libera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6" name="Figura a mano libera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7" name="Figura a mano libera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8" name="Figura a mano libera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9" name="Figura a mano libera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0" name="Figura a mano libera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1" name="Figura a mano libera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2" name="Figura a mano libera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3" name="Figura a mano libera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4" name="Figura a mano libera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5" name="Figura a mano libera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6" name="Figura a mano libera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7" name="Figura a mano libera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8" name="Figura a mano libera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9" name="Figura a mano libera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40" name="Gruppo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Figura a mano libera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2" name="Figura a mano libera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3" name="Figura a mano libera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4" name="Figura a mano libera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5" name="Figura a mano libera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6" name="Figura a mano libera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7" name="Figura a mano libera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8" name="Figura a mano libera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sp>
        <p:nvSpPr>
          <p:cNvPr id="49" name="Figura a mano libera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  <p:grpSp>
        <p:nvGrpSpPr>
          <p:cNvPr id="50" name="Gruppo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Figura a mano libera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2" name="Figura a mano libera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3" name="Figura a mano libera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4" name="Figura a mano libera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5" name="Figura a mano libera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6" name="Figura a mano libera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7" name="Figura a mano libera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8" name="Figura a mano libera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sp>
        <p:nvSpPr>
          <p:cNvPr id="59" name="Figura a mano libera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  <p:sp>
        <p:nvSpPr>
          <p:cNvPr id="60" name="Figura a mano libera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  <p:grpSp>
        <p:nvGrpSpPr>
          <p:cNvPr id="61" name="Gruppo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Figura a mano libera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3" name="Figura a mano libera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4" name="Figura a mano libera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5" name="Figura a mano libera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6" name="Figura a mano libera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7" name="Figura a mano libera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8" name="Figura a mano libera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9" name="Figura a mano libera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0" name="Figura a mano libera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1" name="Figura a mano libera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2" name="Figura a mano libera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3" name="Figura a mano libera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4" name="Figura a mano libera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5" name="Figura a mano libera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6" name="Figura a mano libera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7" name="Figura a mano libera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8" name="Figura a mano libera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9" name="Figura a mano libera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80" name="Figura a mano libera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81" name="Gruppo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Figura a mano libera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83" name="Figura a mano libera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84" name="Figura a mano libera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85" name="Figura a mano libera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86" name="Figura a mano libera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87" name="Gruppo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Figura a mano libera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89" name="Figura a mano libera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90" name="Figura a mano libera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91" name="Figura a mano libera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92" name="Figura a mano libera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93" name="Figura a mano libera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94" name="Gruppo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Figura a mano libera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96" name="Figura a mano libera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97" name="Figura a mano libera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98" name="Figura a mano libera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99" name="Gruppo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Figura a mano libera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01" name="Figura a mano libera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02" name="Figura a mano libera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03" name="Figura a mano libera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04" name="Figura a mano libera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05" name="Figura a mano libera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106" name="Gruppo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Figura a mano libera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08" name="Figura a mano libera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09" name="Figura a mano libera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10" name="Figura a mano libera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11" name="Figura a mano libera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12" name="Figura a mano libera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13" name="Figura a mano libera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14" name="Figura a mano libera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sp>
        <p:nvSpPr>
          <p:cNvPr id="115" name="Figura a mano libera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  <p:sp>
        <p:nvSpPr>
          <p:cNvPr id="116" name="Figura a mano libera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117" name="Gruppo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Figura a mano libera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19" name="Figura a mano libera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0" name="Figura a mano libera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1" name="Figura a mano libera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2" name="Figura a mano libera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3" name="Figura a mano libera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4" name="Figura a mano libera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5" name="Figura a mano libera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6" name="Figura a mano libera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7" name="Figura a mano libera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8" name="Figura a mano libera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9" name="Figura a mano libera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0" name="Figura a mano libera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1" name="Figura a mano libera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2" name="Figura a mano libera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3" name="Figura a mano libera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4" name="Figura a mano libera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5" name="Figura a mano libera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6" name="Figura a mano libera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7" name="Figura a mano libera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8" name="Figura a mano libera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9" name="Figura a mano libera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0" name="Figura a mano libera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1" name="Figura a mano libera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2" name="Figura a mano libera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3" name="Figura a mano libera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4" name="Figura a mano libera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5" name="Figura a mano libera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146" name="Gruppo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Figura a mano libera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8" name="Figura a mano libera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9" name="Figura a mano libera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0" name="Figura a mano libera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1" name="Figura a mano libera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2" name="Figura a mano libera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3" name="Figura a mano libera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4" name="Figura a mano libera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5" name="Figura a mano libera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6" name="Figura a mano libera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7" name="Figura a mano libera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8" name="Figura a mano libera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9" name="Figura a mano libera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0" name="Figura a mano libera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1" name="Figura a mano libera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2" name="Figura a mano libera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3" name="Figura a mano libera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4" name="Figura a mano libera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5" name="Figura a mano libera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6" name="Figura a mano libera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7" name="Figura a mano libera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8" name="Figura a mano libera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9" name="Figura a mano libera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70" name="Figura a mano libera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171" name="Gruppo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Figura a mano libera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73" name="Figura a mano libera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74" name="Figura a mano libera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75" name="Figura a mano libera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76" name="Figura a mano libera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77" name="Figura a mano libera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78" name="Figura a mano libera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79" name="Figura a mano libera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rtlCol="0" anchor="b">
            <a:normAutofit/>
          </a:bodyPr>
          <a:lstStyle>
            <a:lvl1pPr algn="ctr">
              <a:defRPr sz="660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903329" y="2476916"/>
            <a:ext cx="6916336" cy="2323917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smtClean="0"/>
              <a:t>Fare clic per modificare lo stile del sottotitolo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0D9AB8-64FF-45F1-81F6-D9BCE5190691}" type="datetime1">
              <a:rPr lang="it-IT" noProof="0" smtClean="0"/>
              <a:t>13/11/2020</a:t>
            </a:fld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 rtlCol="0"/>
          <a:lstStyle/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B52D8C-14CC-4D5C-99EC-BA836B50C72A}" type="datetime1">
              <a:rPr lang="it-IT" noProof="0" smtClean="0"/>
              <a:t>13/11/2020</a:t>
            </a:fld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E70E53-8063-4DB1-9420-5E60120C8A89}" type="datetime1">
              <a:rPr lang="it-IT" noProof="0" smtClean="0"/>
              <a:t>13/11/2020</a:t>
            </a:fld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rtlCol="0" anchor="b">
            <a:normAutofit/>
          </a:bodyPr>
          <a:lstStyle>
            <a:lvl1pPr algn="l">
              <a:defRPr sz="5200" b="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A90F85-03B7-45FB-8B37-63CCA2584F4C}" type="datetime1">
              <a:rPr lang="it-IT" noProof="0" smtClean="0"/>
              <a:t>13/11/2020</a:t>
            </a:fld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A9EB2B-A60E-46EB-A0CD-F45CFD6BEF65}" type="datetime1">
              <a:rPr lang="it-IT" noProof="0" smtClean="0"/>
              <a:t>13/11/2020</a:t>
            </a:fld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7CDA44-065D-4F8E-AA12-3951F90DE82F}" type="datetime1">
              <a:rPr lang="it-IT" noProof="0" smtClean="0"/>
              <a:t>13/11/2020</a:t>
            </a:fld>
            <a:endParaRPr lang="it-IT" noProof="0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igura a mano libera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  <p:sp>
        <p:nvSpPr>
          <p:cNvPr id="7" name="Figura a mano libera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  <p:sp>
        <p:nvSpPr>
          <p:cNvPr id="8" name="Figura a mano libera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  <p:grpSp>
        <p:nvGrpSpPr>
          <p:cNvPr id="9" name="Gruppo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Figura a mano libera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1" name="Figura a mano libera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" name="Figura a mano libera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" name="Figura a mano libera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" name="Figura a mano libera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" name="Figura a mano libera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" name="Figura a mano libera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7" name="Figura a mano libera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8" name="Figura a mano libera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9" name="Figura a mano libera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0" name="Figura a mano libera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1" name="Figura a mano libera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2" name="Figura a mano libera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3" name="Figura a mano libera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4" name="Figura a mano libera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5" name="Figura a mano libera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6" name="Figura a mano libera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7" name="Figura a mano libera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8" name="Figura a mano libera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9" name="Figura a mano libera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0" name="Figura a mano libera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1" name="Figura a mano libera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2" name="Figura a mano libera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3" name="Figura a mano libera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4" name="Figura a mano libera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5" name="Figura a mano libera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6" name="Figura a mano libera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7" name="Figura a mano libera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8" name="Figura a mano libera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9" name="Figura a mano libera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0" name="Figura a mano libera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1" name="Figura a mano libera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2" name="Figura a mano libera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3" name="Figura a mano libera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4" name="Figura a mano libera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5" name="Figura a mano libera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6" name="Figura a mano libera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7" name="Figura a mano libera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8" name="Figura a mano libera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9" name="Figura a mano libera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0" name="Figura a mano libera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1" name="Figura a mano libera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2" name="Figura a mano libera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3" name="Figura a mano libera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4" name="Figura a mano libera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5" name="Figura a mano libera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6" name="Figura a mano libera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7" name="Figura a mano libera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8" name="Figura a mano libera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9" name="Figura a mano libera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0" name="Figura a mano libera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1" name="Figura a mano libera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2" name="Figura a mano libera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3" name="Figura a mano libera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4" name="Figura a mano libera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5" name="Figura a mano libera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6" name="Figura a mano libera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7" name="Figura a mano libera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8" name="Figura a mano libera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9" name="Figura a mano libera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0" name="Figura a mano libera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1" name="Figura a mano libera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2" name="Figura a mano libera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3" name="Figura a mano libera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4" name="Figura a mano libera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5" name="Figura a mano libera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6" name="Figura a mano libera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7" name="Figura a mano libera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8" name="Figura a mano libera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9" name="Figura a mano libera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80" name="Figura a mano libera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81" name="Figura a mano libera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82" name="Figura a mano libera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83" name="Figura a mano libera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84" name="Figura a mano libera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85" name="Figura a mano libera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86" name="Figura a mano libera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87" name="Figura a mano libera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88" name="Figura a mano libera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89" name="Figura a mano libera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90" name="Figura a mano libera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91" name="Figura a mano libera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92" name="Figura a mano libera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93" name="Gruppo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Figura a mano libera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95" name="Figura a mano libera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96" name="Figura a mano libera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97" name="Figura a mano libera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98" name="Figura a mano libera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99" name="Figura a mano libera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00" name="Figura a mano libera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01" name="Figura a mano libera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02" name="Figura a mano libera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03" name="Figura a mano libera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04" name="Figura a mano libera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05" name="Figura a mano libera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06" name="Figura a mano libera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07" name="Figura a mano libera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08" name="Figura a mano libera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09" name="Figura a mano libera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10" name="Figura a mano libera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11" name="Figura a mano libera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12" name="Figura a mano libera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13" name="Figura a mano libera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14" name="Figura a mano libera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15" name="Figura a mano libera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16" name="Figura a mano libera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17" name="Figura a mano libera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18" name="Figura a mano libera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19" name="Figura a mano libera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0" name="Figura a mano libera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1" name="Figura a mano libera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2" name="Figura a mano libera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3" name="Figura a mano libera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4" name="Figura a mano libera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5" name="Figura a mano libera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6" name="Figura a mano libera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7" name="Figura a mano libera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8" name="Figura a mano libera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9" name="Figura a mano libera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0" name="Figura a mano libera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1" name="Figura a mano libera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2" name="Figura a mano libera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3" name="Figura a mano libera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4" name="Figura a mano libera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5" name="Figura a mano libera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6" name="Figura a mano libera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7" name="Figura a mano libera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8" name="Figura a mano libera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9" name="Figura a mano libera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0" name="Figura a mano libera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1" name="Figura a mano libera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2" name="Figura a mano libera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3" name="Figura a mano libera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4" name="Figura a mano libera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5" name="Figura a mano libera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6" name="Figura a mano libera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7" name="Figura a mano libera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8" name="Figura a mano libera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9" name="Figura a mano libera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0" name="Figura a mano libera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1" name="Figura a mano libera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2" name="Figura a mano libera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3" name="Figura a mano libera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4" name="Figura a mano libera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5" name="Figura a mano libera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6" name="Figura a mano libera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7" name="Figura a mano libera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8" name="Figura a mano libera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9" name="Figura a mano libera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0" name="Figura a mano libera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1" name="Figura a mano libera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2" name="Figura a mano libera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3" name="Figura a mano libera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4" name="Figura a mano libera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5" name="Figura a mano libera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6" name="Figura a mano libera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7" name="Figura a mano libera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8" name="Figura a mano libera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9" name="Figura a mano libera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70" name="Figura a mano libera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71" name="Figura a mano libera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72" name="Figura a mano libera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73" name="Figura a mano libera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74" name="Figura a mano libera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75" name="Figura a mano libera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76" name="Figura a mano libera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177" name="Gruppo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Figura a mano libera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79" name="Figura a mano libera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80" name="Figura a mano libera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81" name="Figura a mano libera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82" name="Figura a mano libera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83" name="Figura a mano libera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84" name="Figura a mano libera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85" name="Figura a mano libera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86" name="Figura a mano libera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87" name="Figura a mano libera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88" name="Figura a mano libera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89" name="Figura a mano libera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90" name="Figura a mano libera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91" name="Figura a mano libera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92" name="Figura a mano libera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93" name="Figura a mano libera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94" name="Figura a mano libera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95" name="Figura a mano libera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96" name="Figura a mano libera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97" name="Figura a mano libera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98" name="Figura a mano libera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99" name="Figura a mano libera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00" name="Figura a mano libera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01" name="Figura a mano libera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02" name="Figura a mano libera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03" name="Figura a mano libera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04" name="Figura a mano libera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05" name="Figura a mano libera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06" name="Figura a mano libera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07" name="Figura a mano libera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08" name="Figura a mano libera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09" name="Figura a mano libera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10" name="Figura a mano libera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11" name="Figura a mano libera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12" name="Figura a mano libera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13" name="Figura a mano libera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14" name="Figura a mano libera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15" name="Figura a mano libera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16" name="Figura a mano libera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17" name="Figura a mano libera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18" name="Figura a mano libera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19" name="Figura a mano libera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20" name="Figura a mano libera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21" name="Figura a mano libera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22" name="Figura a mano libera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23" name="Figura a mano libera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24" name="Figura a mano libera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25" name="Figura a mano libera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26" name="Figura a mano libera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27" name="Figura a mano libera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28" name="Figura a mano libera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29" name="Figura a mano libera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30" name="Figura a mano libera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31" name="Figura a mano libera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32" name="Figura a mano libera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33" name="Figura a mano libera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34" name="Figura a mano libera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35" name="Figura a mano libera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36" name="Figura a mano libera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37" name="Figura a mano libera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38" name="Figura a mano libera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39" name="Figura a mano libera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40" name="Figura a mano libera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41" name="Figura a mano libera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42" name="Figura a mano libera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43" name="Figura a mano libera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44" name="Figura a mano libera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45" name="Figura a mano libera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46" name="Figura a mano libera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47" name="Figura a mano libera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48" name="Figura a mano libera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49" name="Figura a mano libera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50" name="Figura a mano libera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51" name="Figura a mano libera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52" name="Figura a mano libera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53" name="Figura a mano libera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54" name="Figura a mano libera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55" name="Figura a mano libera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56" name="Figura a mano libera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57" name="Figura a mano libera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58" name="Figura a mano libera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59" name="Figura a mano libera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260" name="Gruppo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Figura a mano libera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62" name="Figura a mano libera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63" name="Figura a mano libera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64" name="Figura a mano libera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65" name="Figura a mano libera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66" name="Figura a mano libera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67" name="Figura a mano libera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68" name="Figura a mano libera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69" name="Figura a mano libera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70" name="Figura a mano libera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71" name="Figura a mano libera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72" name="Figura a mano libera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73" name="Figura a mano libera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Figura a mano libera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75" name="Figura a mano libera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76" name="Figura a mano libera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77" name="Figura a mano libera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Figura a mano libera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79" name="Figura a mano libera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80" name="Figura a mano libera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81" name="Figura a mano libera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82" name="Figura a mano libera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83" name="Figura a mano libera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84" name="Figura a mano libera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igura a mano libera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igura a mano libera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87" name="Figura a mano libera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88" name="Figura a mano libera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289" name="Gruppo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Figura a mano libera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91" name="Ovale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92" name="Figura a mano libera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93" name="Figura a mano libera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94" name="Figura a mano libera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95" name="Figura a mano libera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96" name="Figura a mano libera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97" name="Figura a mano libera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98" name="Figura a mano libera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99" name="Figura a mano libera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00" name="Figura a mano libera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01" name="Figura a mano libera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02" name="Figura a mano libera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03" name="Figura a mano libera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04" name="Figura a mano libera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05" name="Figura a mano libera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06" name="Figura a mano libera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07" name="Figura a mano libera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08" name="Figura a mano libera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09" name="Figura a mano libera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sp>
        <p:nvSpPr>
          <p:cNvPr id="310" name="Figura a mano libera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  <p:grpSp>
        <p:nvGrpSpPr>
          <p:cNvPr id="311" name="Gruppo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Figura a mano libera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13" name="Figura a mano libera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14" name="Figura a mano libera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15" name="Figura a mano libera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16" name="Figura a mano libera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17" name="Figura a mano libera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18" name="Figura a mano libera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19" name="Figura a mano libera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20" name="Figura a mano libera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21" name="Figura a mano libera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22" name="Figura a mano libera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23" name="Figura a mano libera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24" name="Figura a mano libera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25" name="Figura a mano libera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26" name="Figura a mano libera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27" name="Figura a mano libera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28" name="Figura a mano libera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29" name="Figura a mano libera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30" name="Figura a mano libera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31" name="Figura a mano libera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32" name="Figura a mano libera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33" name="Figura a mano libera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34" name="Figura a mano libera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35" name="Figura a mano libera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36" name="Figura a mano libera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37" name="Figura a mano libera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38" name="Figura a mano libera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39" name="Figura a mano libera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40" name="Figura a mano libera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41" name="Figura a mano libera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42" name="Figura a mano libera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43" name="Figura a mano libera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44" name="Figura a mano libera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45" name="Figura a mano libera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46" name="Figura a mano libera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47" name="Figura a mano libera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348" name="Gruppo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uppo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igura a mano libera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76" name="Figura a mano libera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77" name="Figura a mano libera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78" name="Figura a mano libera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79" name="Figura a mano libera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80" name="Figura a mano libera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81" name="Figura a mano libera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82" name="Figura a mano libera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83" name="Figura a mano libera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84" name="Figura a mano libera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85" name="Figura a mano libera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86" name="Figura a mano libera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87" name="Figura a mano libera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88" name="Figura a mano libera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89" name="Figura a mano libera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90" name="Figura a mano libera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91" name="Figura a mano libera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92" name="Figura a mano libera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93" name="Figura a mano libera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94" name="Figura a mano libera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95" name="Figura a mano libera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96" name="Figura a mano libera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97" name="Figura a mano libera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98" name="Figura a mano libera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99" name="Figura a mano libera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00" name="Figura a mano libera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01" name="Figura a mano libera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02" name="Figura a mano libera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03" name="Figura a mano libera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04" name="Figura a mano libera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05" name="Figura a mano libera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06" name="Figura a mano libera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07" name="Figura a mano libera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08" name="Figura a mano libera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09" name="Figura a mano libera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10" name="Figura a mano libera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11" name="Figura a mano libera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12" name="Figura a mano libera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13" name="Figura a mano libera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14" name="Figura a mano libera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15" name="Figura a mano libera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16" name="Figura a mano libera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17" name="Figura a mano libera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18" name="Figura a mano libera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19" name="Figura a mano libera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20" name="Figura a mano libera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21" name="Figura a mano libera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</p:grpSp>
        <p:grpSp>
          <p:nvGrpSpPr>
            <p:cNvPr id="350" name="Gruppo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igura a mano libera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67" name="Figura a mano libera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68" name="Figura a mano libera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69" name="Figura a mano libera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70" name="Figura a mano libera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71" name="Figura a mano libera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72" name="Figura a mano libera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73" name="Figura a mano libera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74" name="Figura a mano libera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</p:grpSp>
        <p:grpSp>
          <p:nvGrpSpPr>
            <p:cNvPr id="351" name="Gruppo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igura a mano libera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60" name="Figura a mano libera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61" name="Figura a mano libera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62" name="Figura a mano libera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63" name="Figura a mano libera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64" name="Figura a mano libera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65" name="Figura a mano libera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</p:grpSp>
        <p:grpSp>
          <p:nvGrpSpPr>
            <p:cNvPr id="352" name="Gruppo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igura a mano libera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54" name="Figura a mano libera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55" name="Figura a mano libera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56" name="Figura a mano libera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57" name="Figura a mano libera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58" name="Figura a mano libera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</p:grpSp>
      </p:grpSp>
      <p:grpSp>
        <p:nvGrpSpPr>
          <p:cNvPr id="422" name="Gruppo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Figura a mano libera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24" name="Figura a mano libera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25" name="Figura a mano libera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26" name="Figura a mano libera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27" name="Figura a mano libera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28" name="Figura a mano libera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29" name="Figura a mano libera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30" name="Figura a mano libera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431" name="Gruppo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Figura a mano libera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33" name="Figura a mano libera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34" name="Figura a mano libera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35" name="Figura a mano libera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36" name="Figura a mano libera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37" name="Figura a mano libera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38" name="Figura a mano libera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39" name="Figura a mano libera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440" name="Gruppo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Figura a mano libera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42" name="Figura a mano libera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43" name="Figura a mano libera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44" name="Figura a mano libera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45" name="Figura a mano libera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46" name="Figura a mano libera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47" name="Figura a mano libera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48" name="Figura a mano libera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rtlCol="0" anchor="ctr">
            <a:normAutofit/>
          </a:bodyPr>
          <a:lstStyle>
            <a:lvl1pPr algn="ctr">
              <a:defRPr sz="600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F7D741-260D-4B88-90CC-09D7293D5146}" type="datetime1">
              <a:rPr lang="it-IT" noProof="0" smtClean="0"/>
              <a:t>13/11/2020</a:t>
            </a:fld>
            <a:endParaRPr lang="it-IT" noProof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A45C0C-839F-452B-AAAA-2E8092A53540}" type="datetime1">
              <a:rPr lang="it-IT" noProof="0" smtClean="0"/>
              <a:t>13/11/2020</a:t>
            </a:fld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B1B102-4D78-46D6-97FC-0FF646E40E25}" type="datetime1">
              <a:rPr lang="it-IT" noProof="0" smtClean="0"/>
              <a:t>13/11/2020</a:t>
            </a:fld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immagine 2" descr="Segnaposto vuoto per aggiungere un'immagine. Fare clic sul segnaposto e selezionare l'immagine che si vuole aggiungere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C68631-1FBB-40F9-9A70-1AF96EA6A7D3}" type="datetime1">
              <a:rPr lang="it-IT" noProof="0" smtClean="0"/>
              <a:t>13/11/2020</a:t>
            </a:fld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  <p:sp>
        <p:nvSpPr>
          <p:cNvPr id="8" name="Figura a mano libera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  <p:sp>
        <p:nvSpPr>
          <p:cNvPr id="9" name="Figura a mano libera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  <p:grpSp>
        <p:nvGrpSpPr>
          <p:cNvPr id="10" name="Gruppo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Figura a mano libera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" name="Figura a mano libera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" name="Figura a mano libera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" name="Figura a mano libera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" name="Figura a mano libera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" name="Figura a mano libera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7" name="Figura a mano libera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8" name="Figura a mano libera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19" name="Gruppo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Figura a mano libera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1" name="Figura a mano libera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2" name="Figura a mano libera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3" name="Figura a mano libera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4" name="Figura a mano libera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5" name="Figura a mano libera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26" name="Gruppo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Figura a mano libera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8" name="Figura a mano libera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9" name="Figura a mano libera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0" name="Figura a mano libera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1" name="Figura a mano libera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2" name="Figura a mano libera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3" name="Figura a mano libera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34" name="Gruppo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Figura a mano libera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6" name="Figura a mano libera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7" name="Figura a mano libera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8" name="Figura a mano libera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9" name="Figura a mano libera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0" name="Figura a mano libera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1" name="Figura a mano libera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2" name="Figura a mano libera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43" name="Gruppo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Figura a mano libera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5" name="Figura a mano libera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6" name="Figura a mano libera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7" name="Figura a mano libera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8" name="Figura a mano libera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9" name="Figura a mano libera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0" name="Figura a mano libera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1" name="Figura a mano libera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52" name="Gruppo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Figura a mano libera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4" name="Figura a mano libera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5" name="Figura a mano libera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6" name="Figura a mano libera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7" name="Figura a mano libera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8" name="Figura a mano libera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9" name="Figura a mano libera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0" name="Figura a mano libera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61" name="Gruppo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Figura a mano libera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3" name="Figura a mano libera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4" name="Figura a mano libera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5" name="Figura a mano libera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6" name="Figura a mano libera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7" name="Figura a mano libera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8" name="Figura a mano libera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9" name="Figura a mano libera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 dirty="0" smtClean="0"/>
              <a:t>Fare clic per modificare gli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C6919AF5-AD04-4718-9511-D74F6E79A699}" type="datetime1">
              <a:rPr lang="it-IT" noProof="0" smtClean="0"/>
              <a:t>13/11/2020</a:t>
            </a:fld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CA8D9AD5-F248-4919-864A-CFD76CC027D6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POWERPOINT INTERDISCIPLINARE </a:t>
            </a:r>
            <a:br>
              <a:rPr lang="it-IT" sz="2800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</a:br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CLASSE IVA T.P. CAPOLUOGO</a:t>
            </a:r>
            <a:br>
              <a:rPr lang="it-IT" sz="2800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</a:br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MAESTRA FRANCESCA FERRANTE</a:t>
            </a:r>
            <a:br>
              <a:rPr lang="it-IT" sz="2800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</a:br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ANNO SCOLASTICO 2020/21</a:t>
            </a:r>
            <a:endParaRPr lang="it-IT" sz="2800" dirty="0">
              <a:solidFill>
                <a:schemeClr val="accent1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795" y="2719387"/>
            <a:ext cx="2522580" cy="141922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5" y="2594919"/>
            <a:ext cx="3564219" cy="197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OGGI 13 NOVEMBRE GIORNATA MONDIALE DELLA GENTILEZZA</a:t>
            </a:r>
            <a:endParaRPr lang="it-IT" sz="2800" dirty="0">
              <a:solidFill>
                <a:schemeClr val="bg2">
                  <a:lumMod val="10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2050" name="Picture 2" descr="Giornata della gentilezza | Gentilezza, Citazioni gentilezza, Paro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889" y="1312334"/>
            <a:ext cx="2786148" cy="41529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iornata della Gentilezza - Istituto Maria Mazzarel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779" y="1754660"/>
            <a:ext cx="3450172" cy="353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a giornata mondiale della gentilezza – Gardapo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840" y="1380811"/>
            <a:ext cx="3030317" cy="4015946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12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 err="1" smtClean="0"/>
              <a:t>Attivita’</a:t>
            </a:r>
            <a:r>
              <a:rPr lang="it-IT" dirty="0" smtClean="0"/>
              <a:t> svolta in DDI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14" name="Segnaposto contenuto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it-IT" dirty="0" smtClean="0"/>
              <a:t>MATEMATICA</a:t>
            </a:r>
          </a:p>
          <a:p>
            <a:pPr marL="45720" indent="0" rtl="0">
              <a:buNone/>
            </a:pPr>
            <a:r>
              <a:rPr lang="it-IT" dirty="0" smtClean="0"/>
              <a:t>     TECNOLOGIA</a:t>
            </a:r>
          </a:p>
          <a:p>
            <a:pPr marL="45720" indent="0" rtl="0">
              <a:buNone/>
            </a:pPr>
            <a:r>
              <a:rPr lang="it-IT" dirty="0"/>
              <a:t> </a:t>
            </a:r>
            <a:r>
              <a:rPr lang="it-IT" dirty="0" smtClean="0"/>
              <a:t>    SCIENZE</a:t>
            </a:r>
          </a:p>
          <a:p>
            <a:pPr rtl="0"/>
            <a:r>
              <a:rPr lang="it-IT" dirty="0" smtClean="0"/>
              <a:t>STORIA E CITTADINANZA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757" y="877044"/>
            <a:ext cx="3519616" cy="183054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0996">
            <a:off x="8951012" y="822078"/>
            <a:ext cx="2794555" cy="194047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42" y="3398032"/>
            <a:ext cx="2652046" cy="211308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329" y="3074375"/>
            <a:ext cx="2436739" cy="243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6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23752" y="980953"/>
            <a:ext cx="4333102" cy="1233424"/>
          </a:xfrm>
        </p:spPr>
        <p:txBody>
          <a:bodyPr rtlCol="0"/>
          <a:lstStyle/>
          <a:p>
            <a:pPr rtl="0"/>
            <a:endParaRPr lang="it-IT" dirty="0"/>
          </a:p>
        </p:txBody>
      </p:sp>
      <p:graphicFrame>
        <p:nvGraphicFramePr>
          <p:cNvPr id="8" name="Segnaposto contenuto 7" descr="Istogramma a colonne raggruppate che mostra i valori di 3 serie per 4 categori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3080165"/>
              </p:ext>
            </p:extLst>
          </p:nvPr>
        </p:nvGraphicFramePr>
        <p:xfrm>
          <a:off x="7460909" y="7968474"/>
          <a:ext cx="3968447" cy="1733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Aritmetica_1.3.4: le proprietà della moltiplicazione - YouT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984" y="615050"/>
            <a:ext cx="3590754" cy="249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oprietà Della Moltiplicazione - Lessons - Tes Tea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650" y="980953"/>
            <a:ext cx="5066269" cy="396548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E PROPRIETÀ DELLE OPERAZIONI - ppt scarica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404" y="3287805"/>
            <a:ext cx="3308757" cy="238426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60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 smtClean="0">
                <a:solidFill>
                  <a:schemeClr val="bg2">
                    <a:lumMod val="10000"/>
                  </a:schemeClr>
                </a:solidFill>
              </a:rPr>
              <a:t>LA MATERIA SI TRASFORMA</a:t>
            </a:r>
            <a:endParaRPr lang="it-IT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4" name="Segnaposto contenuto 3" descr="Processo in evidenza che mostra 3 gruppi disposti da sinistra a destra con le descrizioni delle attività sotto ogni grupp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1535284"/>
              </p:ext>
            </p:extLst>
          </p:nvPr>
        </p:nvGraphicFramePr>
        <p:xfrm>
          <a:off x="1528763" y="1631092"/>
          <a:ext cx="9134475" cy="4007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magine 4" descr="La Materia - Lessons - Tes Teach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92875"/>
            <a:ext cx="3167157" cy="3956679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6402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Tecnologia definizioni di base - Docsity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137" y="827903"/>
            <a:ext cx="3352508" cy="495505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" name="Immagine 2" descr="Classe terza: tecnologia – i materiali naturali e artificiali – schede  semplificate da scaric… | Tecnologia didattica, Lezioni di tecnologia,  Tecnologia per bambini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422" y="308920"/>
            <a:ext cx="3459892" cy="37935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4" name="Immagine 3" descr="Geografia | Geografia, Attività geografia, L'insegnamento della geografia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157" y="2129578"/>
            <a:ext cx="2878833" cy="33857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5" name="Rettangolo 4"/>
          <p:cNvSpPr/>
          <p:nvPr/>
        </p:nvSpPr>
        <p:spPr>
          <a:xfrm>
            <a:off x="9400374" y="2264636"/>
            <a:ext cx="914400" cy="3076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545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 smtClean="0"/>
              <a:t>Aggiungere un titolo di diapositiva - 4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pic>
        <p:nvPicPr>
          <p:cNvPr id="5" name="Segnaposto contenuto 4" descr="Il turista virtuale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176" y="1966488"/>
            <a:ext cx="4665384" cy="4388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 descr="A SCUOLA CON L'ARCHEOLOGIA - Quiz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21" y="3590101"/>
            <a:ext cx="3108960" cy="183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 descr="Amedeo Maiuri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336927"/>
            <a:ext cx="3291943" cy="3159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 descr="Preistoria 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8204">
            <a:off x="3854102" y="2464434"/>
            <a:ext cx="2384854" cy="1905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 descr="Che cosa è l'archeologia? - ppt scaricare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8051">
            <a:off x="9201119" y="450160"/>
            <a:ext cx="2149958" cy="222754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0119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torno a scuola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4351988_TF02895269.potx" id="{1C214241-D945-4D75-B347-AF1011A3A95B}" vid="{0B3C1E38-EC11-482C-B584-F4914ED12268}"/>
    </a:ext>
  </a:extLst>
</a:theme>
</file>

<file path=ppt/theme/theme2.xml><?xml version="1.0" encoding="utf-8"?>
<a:theme xmlns:a="http://schemas.openxmlformats.org/drawingml/2006/main" name="Tema di Offic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F5AFAE-B80F-42D3-94B4-729362BC1BCB}">
  <ds:schemaRefs>
    <ds:schemaRef ds:uri="a4f35948-e619-41b3-aa29-22878b09cfd2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documentManagement/types"/>
    <ds:schemaRef ds:uri="40262f94-9f35-4ac3-9a90-690165a166b7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didattica con immagini autunnali divertenti (widescreen)</Template>
  <TotalTime>40</TotalTime>
  <Words>52</Words>
  <Application>Microsoft Office PowerPoint</Application>
  <PresentationFormat>Widescreen</PresentationFormat>
  <Paragraphs>20</Paragraphs>
  <Slides>7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Algerian</vt:lpstr>
      <vt:lpstr>Arial</vt:lpstr>
      <vt:lpstr>Cambria</vt:lpstr>
      <vt:lpstr>Ritorno a scuola 16x9</vt:lpstr>
      <vt:lpstr>POWERPOINT INTERDISCIPLINARE  CLASSE IVA T.P. CAPOLUOGO MAESTRA FRANCESCA FERRANTE ANNO SCOLASTICO 2020/21</vt:lpstr>
      <vt:lpstr>OGGI 13 NOVEMBRE GIORNATA MONDIALE DELLA GENTILEZZA</vt:lpstr>
      <vt:lpstr>Attivita’ svolta in DDI </vt:lpstr>
      <vt:lpstr>Presentazione standard di PowerPoint</vt:lpstr>
      <vt:lpstr>LA MATERIA SI TRASFORMA</vt:lpstr>
      <vt:lpstr>Presentazione standard di PowerPoint</vt:lpstr>
      <vt:lpstr>Aggiungere un titolo di diapositiva - 4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INTERDISCIPLINARE  CLASSE IVA T.P. CAPOLUOGO MAESTRA FRANCESCA FERRANTE ANNO SCOLASTICO 2020/21</dc:title>
  <dc:creator>salvatore</dc:creator>
  <cp:lastModifiedBy>salvatore</cp:lastModifiedBy>
  <cp:revision>6</cp:revision>
  <dcterms:created xsi:type="dcterms:W3CDTF">2020-11-13T07:02:56Z</dcterms:created>
  <dcterms:modified xsi:type="dcterms:W3CDTF">2020-11-13T09:52:40Z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