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44728BA4-9618-4DA3-A4C7-33A6349A6810}">
          <p14:sldIdLst>
            <p14:sldId id="257"/>
            <p14:sldId id="258"/>
            <p14:sldId id="260"/>
            <p14:sldId id="261"/>
          </p14:sldIdLst>
        </p14:section>
        <p14:section name="ORA TOCCA A TE" id="{7549F897-D2DF-4750-BAEB-4491587A1945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93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97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kM-GJ3naSHs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ED0325-A692-4753-849C-CE7EEEF2E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EF0338-565B-42AD-8684-EA26FBA607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F001DD1-ABA9-4F65-A259-2BE1A26C7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11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BE0515-7678-4699-B1B6-8F60722A2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CBBAC1-73D9-4C41-8AFA-1E3ABA007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40D674B-0F31-49DB-A4E4-BAA6E91EB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322" y="0"/>
            <a:ext cx="79646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1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BFF048-CB35-4591-9213-BAD4AE07CF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6ED25A-9D97-403F-9AED-2CC21C284C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Elementi multimediali online 3" title="L'OROLOGIO In INGLESE - Impara a Leggere L'ORA in INGLESE">
            <a:hlinkClick r:id="" action="ppaction://media"/>
            <a:extLst>
              <a:ext uri="{FF2B5EF4-FFF2-40B4-BE49-F238E27FC236}">
                <a16:creationId xmlns:a16="http://schemas.microsoft.com/office/drawing/2014/main" id="{22CB2976-C770-48CD-9DC9-45F1B58577F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1243013"/>
            <a:ext cx="8666429" cy="453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7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A79F5E-9642-4B8A-81D8-0F33D5A1C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471D264-F421-4995-A7BD-934D0A3AE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D8ABCD3-BA4B-40D9-B701-6EDA69335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3" y="1076325"/>
            <a:ext cx="10585716" cy="485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0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B4CDE3-C9D1-4DFB-9752-7E754CFBB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E5D5752-FD81-4907-8205-6ACFB5346A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Immagine che contiene tavolo&#10;&#10;Descrizione generata automaticamente">
            <a:extLst>
              <a:ext uri="{FF2B5EF4-FFF2-40B4-BE49-F238E27FC236}">
                <a16:creationId xmlns:a16="http://schemas.microsoft.com/office/drawing/2014/main" id="{2AC0FF2B-78CC-49A1-BD11-33F2B6001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18" y="993422"/>
            <a:ext cx="10758311" cy="586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0300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Widescreen</PresentationFormat>
  <Paragraphs>0</Paragraphs>
  <Slides>5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Meiryo</vt:lpstr>
      <vt:lpstr>Corbel</vt:lpstr>
      <vt:lpstr>SketchLinesVTI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TIME IS IT?</dc:title>
  <dc:creator>famiglia</dc:creator>
  <cp:lastModifiedBy> </cp:lastModifiedBy>
  <cp:revision>4</cp:revision>
  <dcterms:created xsi:type="dcterms:W3CDTF">2020-11-29T16:29:14Z</dcterms:created>
  <dcterms:modified xsi:type="dcterms:W3CDTF">2020-11-29T18:32:36Z</dcterms:modified>
</cp:coreProperties>
</file>