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8" r:id="rId2"/>
    <p:sldId id="257" r:id="rId3"/>
    <p:sldId id="256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6ECC-ACAC-4A30-8D8F-1F77B665DC4D}" type="datetimeFigureOut">
              <a:rPr lang="it-IT" smtClean="0"/>
              <a:t>28/11/2020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687A2-A1E0-43E9-A951-C5875F75E4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9305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6ECC-ACAC-4A30-8D8F-1F77B665DC4D}" type="datetimeFigureOut">
              <a:rPr lang="it-IT" smtClean="0"/>
              <a:t>28/11/2020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687A2-A1E0-43E9-A951-C5875F75E4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172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6ECC-ACAC-4A30-8D8F-1F77B665DC4D}" type="datetimeFigureOut">
              <a:rPr lang="it-IT" smtClean="0"/>
              <a:t>28/11/2020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687A2-A1E0-43E9-A951-C5875F75E4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9686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6ECC-ACAC-4A30-8D8F-1F77B665DC4D}" type="datetimeFigureOut">
              <a:rPr lang="it-IT" smtClean="0"/>
              <a:t>28/11/2020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687A2-A1E0-43E9-A951-C5875F75E4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8076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6ECC-ACAC-4A30-8D8F-1F77B665DC4D}" type="datetimeFigureOut">
              <a:rPr lang="it-IT" smtClean="0"/>
              <a:t>28/11/2020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687A2-A1E0-43E9-A951-C5875F75E4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5605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6ECC-ACAC-4A30-8D8F-1F77B665DC4D}" type="datetimeFigureOut">
              <a:rPr lang="it-IT" smtClean="0"/>
              <a:t>28/11/2020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687A2-A1E0-43E9-A951-C5875F75E4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6704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6ECC-ACAC-4A30-8D8F-1F77B665DC4D}" type="datetimeFigureOut">
              <a:rPr lang="it-IT" smtClean="0"/>
              <a:t>28/11/2020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687A2-A1E0-43E9-A951-C5875F75E4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3360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6ECC-ACAC-4A30-8D8F-1F77B665DC4D}" type="datetimeFigureOut">
              <a:rPr lang="it-IT" smtClean="0"/>
              <a:t>28/11/2020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687A2-A1E0-43E9-A951-C5875F75E4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8216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6ECC-ACAC-4A30-8D8F-1F77B665DC4D}" type="datetimeFigureOut">
              <a:rPr lang="it-IT" smtClean="0"/>
              <a:t>28/11/2020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687A2-A1E0-43E9-A951-C5875F75E4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8241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6ECC-ACAC-4A30-8D8F-1F77B665DC4D}" type="datetimeFigureOut">
              <a:rPr lang="it-IT" smtClean="0"/>
              <a:t>28/11/2020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687A2-A1E0-43E9-A951-C5875F75E4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6030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6ECC-ACAC-4A30-8D8F-1F77B665DC4D}" type="datetimeFigureOut">
              <a:rPr lang="it-IT" smtClean="0"/>
              <a:t>28/11/2020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687A2-A1E0-43E9-A951-C5875F75E4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7470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E6ECC-ACAC-4A30-8D8F-1F77B665DC4D}" type="datetimeFigureOut">
              <a:rPr lang="it-IT" smtClean="0"/>
              <a:t>28/11/2020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687A2-A1E0-43E9-A951-C5875F75E4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13921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jp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video" Target="https://www.youtube.com/embed/2gdzCIkxxf0?feature=oembed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9.jpeg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1DECF7-400A-4C1D-987A-5A0C78665D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6872" y="1122363"/>
            <a:ext cx="9573210" cy="911710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0070C0"/>
                </a:solidFill>
              </a:rPr>
              <a:t>COLORI</a:t>
            </a:r>
            <a:r>
              <a:rPr lang="it-IT" dirty="0"/>
              <a:t> </a:t>
            </a:r>
            <a:r>
              <a:rPr lang="it-IT" b="1" dirty="0">
                <a:solidFill>
                  <a:srgbClr val="FF0000"/>
                </a:solidFill>
              </a:rPr>
              <a:t>PRIMARI</a:t>
            </a:r>
            <a:br>
              <a:rPr lang="it-IT" dirty="0"/>
            </a:br>
            <a:r>
              <a:rPr lang="it-IT" b="1" dirty="0">
                <a:solidFill>
                  <a:srgbClr val="FFFF00"/>
                </a:solidFill>
              </a:rPr>
              <a:t>QUALI</a:t>
            </a:r>
            <a:r>
              <a:rPr lang="it-IT" dirty="0"/>
              <a:t> </a:t>
            </a:r>
            <a:r>
              <a:rPr lang="it-IT" b="1" dirty="0">
                <a:solidFill>
                  <a:srgbClr val="0070C0"/>
                </a:solidFill>
              </a:rPr>
              <a:t>SONO</a:t>
            </a:r>
            <a:r>
              <a:rPr lang="it-IT" dirty="0"/>
              <a:t>?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BC451CA-CDCE-4DCA-B6C4-366B65F706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49"/>
          <a:stretch/>
        </p:blipFill>
        <p:spPr>
          <a:xfrm>
            <a:off x="4096588" y="2361849"/>
            <a:ext cx="6518540" cy="407747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306CF7A-F5E4-4A5E-BBB7-BC7E9A12AE3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0"/>
          <a:stretch/>
        </p:blipFill>
        <p:spPr>
          <a:xfrm>
            <a:off x="479477" y="2613969"/>
            <a:ext cx="3501527" cy="234646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2B6EC14-D359-4FC8-BE14-305662618E33}"/>
              </a:ext>
            </a:extLst>
          </p:cNvPr>
          <p:cNvSpPr txBox="1"/>
          <p:nvPr/>
        </p:nvSpPr>
        <p:spPr>
          <a:xfrm rot="10800000" flipV="1">
            <a:off x="401214" y="4933066"/>
            <a:ext cx="23513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ROSSO 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63D4B3F-4BF2-4FDA-A5C6-4D86E756C492}"/>
              </a:ext>
            </a:extLst>
          </p:cNvPr>
          <p:cNvSpPr txBox="1"/>
          <p:nvPr/>
        </p:nvSpPr>
        <p:spPr>
          <a:xfrm>
            <a:off x="1763484" y="5229713"/>
            <a:ext cx="75694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FFFF00"/>
                </a:solidFill>
              </a:rPr>
              <a:t>GIALLO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B4743A64-F256-4C02-9C47-354806E78B29}"/>
              </a:ext>
            </a:extLst>
          </p:cNvPr>
          <p:cNvSpPr txBox="1"/>
          <p:nvPr/>
        </p:nvSpPr>
        <p:spPr>
          <a:xfrm>
            <a:off x="3047223" y="5212549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0070C0"/>
                </a:solidFill>
              </a:rPr>
              <a:t>BLU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89E0F8FF-76A4-4230-B8FD-ABC2710298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94" y="168697"/>
            <a:ext cx="1521069" cy="1604990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678D4DC5-1559-478F-9F98-E61419C22BB5}"/>
              </a:ext>
            </a:extLst>
          </p:cNvPr>
          <p:cNvSpPr txBox="1"/>
          <p:nvPr/>
        </p:nvSpPr>
        <p:spPr>
          <a:xfrm>
            <a:off x="479477" y="6240980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INS. D’AMORE MARIA TERESA</a:t>
            </a:r>
          </a:p>
        </p:txBody>
      </p:sp>
      <p:pic>
        <p:nvPicPr>
          <p:cNvPr id="21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A221AEC0-6743-4889-B2D7-193E76908B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59860" y="33226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13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63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226765-6BD5-48A3-8CCE-144E610881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4711" y="0"/>
            <a:ext cx="9144000" cy="1191629"/>
          </a:xfrm>
        </p:spPr>
        <p:txBody>
          <a:bodyPr>
            <a:normAutofit/>
          </a:bodyPr>
          <a:lstStyle/>
          <a:p>
            <a:r>
              <a:rPr lang="it-IT" sz="4000" b="1" dirty="0"/>
              <a:t>FILASTROCCA </a:t>
            </a:r>
            <a:br>
              <a:rPr lang="it-IT" sz="4000" b="1" dirty="0"/>
            </a:br>
            <a:r>
              <a:rPr lang="it-IT" sz="4000" b="1" dirty="0">
                <a:solidFill>
                  <a:srgbClr val="FF0000"/>
                </a:solidFill>
              </a:rPr>
              <a:t>MA</a:t>
            </a:r>
            <a:r>
              <a:rPr lang="it-IT" sz="4000" b="1" dirty="0">
                <a:solidFill>
                  <a:srgbClr val="FFFF00"/>
                </a:solidFill>
              </a:rPr>
              <a:t>GO</a:t>
            </a:r>
            <a:r>
              <a:rPr lang="it-IT" sz="4000" b="1" dirty="0"/>
              <a:t> </a:t>
            </a:r>
            <a:r>
              <a:rPr lang="it-IT" sz="4000" b="1" dirty="0">
                <a:solidFill>
                  <a:srgbClr val="0070C0"/>
                </a:solidFill>
              </a:rPr>
              <a:t>CO</a:t>
            </a:r>
            <a:r>
              <a:rPr lang="it-IT" sz="4000" b="1" dirty="0">
                <a:solidFill>
                  <a:srgbClr val="FF0000"/>
                </a:solidFill>
              </a:rPr>
              <a:t>LO</a:t>
            </a:r>
            <a:r>
              <a:rPr lang="it-IT" sz="4000" b="1" dirty="0">
                <a:solidFill>
                  <a:srgbClr val="FFC000"/>
                </a:solidFill>
              </a:rPr>
              <a:t>RE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6C80E94-453A-4571-8EC0-2CA71B247A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44601" y="1732805"/>
            <a:ext cx="6952278" cy="4950893"/>
          </a:xfrm>
        </p:spPr>
        <p:txBody>
          <a:bodyPr>
            <a:normAutofit fontScale="92500"/>
          </a:bodyPr>
          <a:lstStyle/>
          <a:p>
            <a:r>
              <a:rPr lang="it-IT" sz="4000" dirty="0"/>
              <a:t>C’ERA UNA VOLTA MAGO COLORE,</a:t>
            </a:r>
          </a:p>
          <a:p>
            <a:r>
              <a:rPr lang="it-IT" sz="4000" dirty="0"/>
              <a:t>OTTIMO MAGO E GRANDE PITTORE.</a:t>
            </a:r>
          </a:p>
          <a:p>
            <a:r>
              <a:rPr lang="it-IT" sz="4000" dirty="0"/>
              <a:t>GIALLO DIPINSE IL SOLE CHE BRILLA,</a:t>
            </a:r>
          </a:p>
          <a:p>
            <a:r>
              <a:rPr lang="it-IT" sz="4000" dirty="0"/>
              <a:t>ROSSO IL FUOCO CHE SCINTILLA.</a:t>
            </a:r>
          </a:p>
          <a:p>
            <a:r>
              <a:rPr lang="it-IT" sz="4000" dirty="0"/>
              <a:t>BLU FECE IL CIELO E I MARI.</a:t>
            </a:r>
          </a:p>
          <a:p>
            <a:r>
              <a:rPr lang="it-IT" sz="4000" dirty="0"/>
              <a:t>AVEVA USATO I COLORI PRIMARI.</a:t>
            </a:r>
          </a:p>
        </p:txBody>
      </p:sp>
      <p:pic>
        <p:nvPicPr>
          <p:cNvPr id="4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76436C14-FDF2-44D8-BE06-E5582376B2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73763" y="704266"/>
            <a:ext cx="487363" cy="48736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842A8DF-E449-4AD9-9E03-A18B04107D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86" b="14489"/>
          <a:stretch/>
        </p:blipFill>
        <p:spPr>
          <a:xfrm>
            <a:off x="7937142" y="170811"/>
            <a:ext cx="2970344" cy="156199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C3A99E8-8479-4244-8E0E-88E7FB55A2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763" y="2383258"/>
            <a:ext cx="1423209" cy="142320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A13771A5-8AB3-48CA-8B89-406D34BCA24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8" r="69686"/>
          <a:stretch/>
        </p:blipFill>
        <p:spPr>
          <a:xfrm>
            <a:off x="9580034" y="3715149"/>
            <a:ext cx="1423209" cy="1566166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2E110A71-EB4C-45F8-A891-75DFFB53C2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5" y="4299589"/>
            <a:ext cx="1864596" cy="139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26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8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lementi multimediali online 6" title="I colori primari">
            <a:hlinkClick r:id="" action="ppaction://media"/>
            <a:extLst>
              <a:ext uri="{FF2B5EF4-FFF2-40B4-BE49-F238E27FC236}">
                <a16:creationId xmlns:a16="http://schemas.microsoft.com/office/drawing/2014/main" id="{19BE445F-63E6-4E6E-ADFB-52A36FE32CD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912776" y="1075936"/>
            <a:ext cx="8504333" cy="4783688"/>
          </a:xfrm>
          <a:prstGeom prst="rect">
            <a:avLst/>
          </a:prstGeom>
        </p:spPr>
      </p:pic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C6617974-AAD3-4C29-9A29-6DC80B2920D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4251" y="33868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80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4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9FFF38-179B-404A-8719-07D1C8BBF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090" y="114912"/>
            <a:ext cx="7538682" cy="1325563"/>
          </a:xfrm>
        </p:spPr>
        <p:txBody>
          <a:bodyPr/>
          <a:lstStyle/>
          <a:p>
            <a:r>
              <a:rPr lang="it-IT" dirty="0"/>
              <a:t>METTIAMOCI AL LAVORO!</a:t>
            </a:r>
          </a:p>
        </p:txBody>
      </p:sp>
      <p:pic>
        <p:nvPicPr>
          <p:cNvPr id="4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FB777905-78BE-4BFD-9B4B-664572B10F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8938" y="256380"/>
            <a:ext cx="487363" cy="48736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350EB3F-8ACF-4E8D-8624-496504C1D2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46" y="2866418"/>
            <a:ext cx="3847879" cy="3975018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6135A27-19BB-4A0B-8224-7073B481B56D}"/>
              </a:ext>
            </a:extLst>
          </p:cNvPr>
          <p:cNvSpPr txBox="1"/>
          <p:nvPr/>
        </p:nvSpPr>
        <p:spPr>
          <a:xfrm>
            <a:off x="2389090" y="1261343"/>
            <a:ext cx="609755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rgbClr val="FF0000"/>
                </a:solidFill>
              </a:rPr>
              <a:t>DIVENTATE </a:t>
            </a:r>
            <a:r>
              <a:rPr lang="it-IT" sz="2800" dirty="0">
                <a:solidFill>
                  <a:srgbClr val="0070C0"/>
                </a:solidFill>
              </a:rPr>
              <a:t>DEI</a:t>
            </a:r>
            <a:r>
              <a:rPr lang="it-IT" sz="2800" dirty="0"/>
              <a:t> </a:t>
            </a:r>
            <a:r>
              <a:rPr lang="it-IT" sz="2800" dirty="0">
                <a:solidFill>
                  <a:srgbClr val="FFFF00"/>
                </a:solidFill>
              </a:rPr>
              <a:t>PICCOLI</a:t>
            </a:r>
            <a:r>
              <a:rPr lang="it-IT" sz="2800" dirty="0"/>
              <a:t> </a:t>
            </a:r>
            <a:r>
              <a:rPr lang="it-IT" sz="2800" dirty="0">
                <a:solidFill>
                  <a:srgbClr val="FF0000"/>
                </a:solidFill>
              </a:rPr>
              <a:t>ARTISTI</a:t>
            </a:r>
            <a:r>
              <a:rPr lang="it-IT" sz="2800" dirty="0"/>
              <a:t> </a:t>
            </a:r>
            <a:r>
              <a:rPr lang="it-IT" sz="2800" dirty="0">
                <a:solidFill>
                  <a:srgbClr val="0070C0"/>
                </a:solidFill>
              </a:rPr>
              <a:t>COME </a:t>
            </a:r>
            <a:r>
              <a:rPr lang="it-IT" sz="2800" dirty="0">
                <a:solidFill>
                  <a:srgbClr val="FF0000"/>
                </a:solidFill>
              </a:rPr>
              <a:t>PIET </a:t>
            </a:r>
            <a:r>
              <a:rPr lang="it-IT" sz="2800" dirty="0">
                <a:solidFill>
                  <a:srgbClr val="FFFF00"/>
                </a:solidFill>
              </a:rPr>
              <a:t>MONDRIAN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EDD6BA7F-C1AE-41C6-96A9-D07FB32870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494" y="2427087"/>
            <a:ext cx="3486539" cy="308365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D258386-FDA2-4B9C-91F3-07720FA7EB3C}"/>
              </a:ext>
            </a:extLst>
          </p:cNvPr>
          <p:cNvSpPr txBox="1"/>
          <p:nvPr/>
        </p:nvSpPr>
        <p:spPr>
          <a:xfrm>
            <a:off x="4843366" y="4057776"/>
            <a:ext cx="59762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dirty="0"/>
              <a:t>SCEGLIETE VOI</a:t>
            </a:r>
          </a:p>
        </p:txBody>
      </p:sp>
    </p:spTree>
    <p:extLst>
      <p:ext uri="{BB962C8B-B14F-4D97-AF65-F5344CB8AC3E}">
        <p14:creationId xmlns:p14="http://schemas.microsoft.com/office/powerpoint/2010/main" val="117566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70</Words>
  <Application>Microsoft Office PowerPoint</Application>
  <PresentationFormat>Widescreen</PresentationFormat>
  <Paragraphs>15</Paragraphs>
  <Slides>4</Slides>
  <Notes>0</Notes>
  <HiddenSlides>0</HiddenSlides>
  <MMClips>5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COLORI PRIMARI QUALI SONO?</vt:lpstr>
      <vt:lpstr>FILASTROCCA  MAGO COLORE</vt:lpstr>
      <vt:lpstr>Presentazione standard di PowerPoint</vt:lpstr>
      <vt:lpstr>METTIAMOCI AL LAVORO!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Maria Teresa</dc:creator>
  <cp:lastModifiedBy>Maria Teresa</cp:lastModifiedBy>
  <cp:revision>11</cp:revision>
  <dcterms:created xsi:type="dcterms:W3CDTF">2020-11-27T20:25:37Z</dcterms:created>
  <dcterms:modified xsi:type="dcterms:W3CDTF">2020-11-28T19:50:06Z</dcterms:modified>
</cp:coreProperties>
</file>