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F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5943" autoAdjust="0"/>
  </p:normalViewPr>
  <p:slideViewPr>
    <p:cSldViewPr>
      <p:cViewPr varScale="1">
        <p:scale>
          <a:sx n="57" d="100"/>
          <a:sy n="57" d="100"/>
        </p:scale>
        <p:origin x="8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B85F3-FAF3-4522-B640-28E58F8A9FDE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C497B-C80C-4B81-91AE-0CBB2F83A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76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C497B-C80C-4B81-91AE-0CBB2F83A89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95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62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9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07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58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97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16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46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86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09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7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3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D71A-CC98-4BFF-9C33-BDA944BE205D}" type="datetimeFigureOut">
              <a:rPr lang="it-IT" smtClean="0"/>
              <a:t>03/11/2020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34F9-68C7-4DDF-9878-D030C261CD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6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F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  <a:solidFill>
            <a:srgbClr val="00B050"/>
          </a:solidFill>
        </p:spPr>
        <p:txBody>
          <a:bodyPr/>
          <a:lstStyle/>
          <a:p>
            <a:r>
              <a:rPr lang="it-IT" dirty="0">
                <a:effectLst>
                  <a:outerShdw blurRad="50800" dist="50800" dir="5400000" sx="1000" sy="1000" algn="ctr" rotWithShape="0">
                    <a:schemeClr val="tx1"/>
                  </a:outerShdw>
                  <a:reflection blurRad="38100" stA="36000" endPos="69000" dir="5400000" sy="-100000" algn="bl" rotWithShape="0"/>
                </a:effectLst>
              </a:rPr>
              <a:t>PAROLON de PAROLONIS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effectLst>
                  <a:outerShdw blurRad="101600" dist="127000" dir="18900000" algn="bl" rotWithShape="0">
                    <a:schemeClr val="accent1">
                      <a:lumMod val="50000"/>
                      <a:alpha val="37000"/>
                    </a:schemeClr>
                  </a:outerShdw>
                </a:effectLst>
              </a:rPr>
              <a:t>3^ A Capoluogo</a:t>
            </a:r>
          </a:p>
          <a:p>
            <a:r>
              <a:rPr lang="it-IT" dirty="0">
                <a:effectLst>
                  <a:outerShdw blurRad="101600" dist="127000" dir="18900000" algn="bl" rotWithShape="0">
                    <a:schemeClr val="accent1">
                      <a:lumMod val="50000"/>
                      <a:alpha val="37000"/>
                    </a:schemeClr>
                  </a:outerShdw>
                </a:effectLst>
              </a:rPr>
              <a:t>CENNAMO-DI PALMA</a:t>
            </a:r>
          </a:p>
        </p:txBody>
      </p:sp>
    </p:spTree>
    <p:extLst>
      <p:ext uri="{BB962C8B-B14F-4D97-AF65-F5344CB8AC3E}">
        <p14:creationId xmlns:p14="http://schemas.microsoft.com/office/powerpoint/2010/main" val="2353859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arolinacennamo\Desktop\lollo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99"/>
            <a:ext cx="5718285" cy="496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metto 2 4"/>
          <p:cNvSpPr/>
          <p:nvPr/>
        </p:nvSpPr>
        <p:spPr>
          <a:xfrm>
            <a:off x="5438800" y="3840"/>
            <a:ext cx="3672408" cy="1985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Quando lo scienziato lavora , segue un metodo ben preciso .</a:t>
            </a:r>
          </a:p>
          <a:p>
            <a:pPr algn="ctr"/>
            <a:r>
              <a:rPr lang="it-IT" dirty="0"/>
              <a:t>Questo metodo si chiama scientifico-sperimentale .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5790746" y="3284984"/>
            <a:ext cx="2968515" cy="3313857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</a:t>
            </a:r>
            <a:r>
              <a:rPr lang="it-IT" dirty="0"/>
              <a:t> Osserva le fasi del metodo scientifico-sperimentale .</a:t>
            </a:r>
          </a:p>
        </p:txBody>
      </p:sp>
    </p:spTree>
    <p:extLst>
      <p:ext uri="{BB962C8B-B14F-4D97-AF65-F5344CB8AC3E}">
        <p14:creationId xmlns:p14="http://schemas.microsoft.com/office/powerpoint/2010/main" val="3836834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arolinacennamo\Desktop\Lollo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509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989984" y="1124744"/>
            <a:ext cx="4176464" cy="136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076056" y="0"/>
            <a:ext cx="4090392" cy="68580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Ricopia sul quaderno e completa il diagramma di flusso del metodo sperimentale . </a:t>
            </a:r>
          </a:p>
          <a:p>
            <a:pPr marL="0" indent="0">
              <a:buNone/>
            </a:pPr>
            <a:r>
              <a:rPr lang="it-IT" dirty="0"/>
              <a:t>Leggi e completa pag.106-107 (L.V.)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03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F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immagini x powerp\scheda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F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Maestra voabola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32" y="404664"/>
            <a:ext cx="8687112" cy="6192688"/>
          </a:xfrm>
          <a:prstGeom prst="rect">
            <a:avLst/>
          </a:prstGeom>
          <a:noFill/>
          <a:effectLst>
            <a:outerShdw dist="114300" dir="21540000" algn="ctr" rotWithShape="0">
              <a:schemeClr val="tx1">
                <a:alpha val="2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0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F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sched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76" y="332656"/>
            <a:ext cx="7143750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F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33056a7e-fc39-440e-8b16-3f5a49021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858000" cy="5657850"/>
          </a:xfrm>
          <a:prstGeom prst="rect">
            <a:avLst/>
          </a:prstGeom>
          <a:noFill/>
          <a:effectLst>
            <a:outerShdw blurRad="50800" dist="228600" dir="21540000" algn="ctr" rotWithShape="0">
              <a:schemeClr val="tx1">
                <a:alpha val="21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40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500">
              <a:srgbClr val="A6C07D"/>
            </a:gs>
            <a:gs pos="0">
              <a:srgbClr val="DDEBCF"/>
            </a:gs>
            <a:gs pos="90408">
              <a:srgbClr val="589246"/>
            </a:gs>
            <a:gs pos="78000">
              <a:srgbClr val="9CB86E">
                <a:lumMod val="82000"/>
                <a:lumOff val="18000"/>
              </a:srgbClr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dirty="0"/>
              <a:t>                                     </a:t>
            </a:r>
            <a:r>
              <a:rPr lang="it-IT" dirty="0">
                <a:solidFill>
                  <a:srgbClr val="FF0000"/>
                </a:solidFill>
              </a:rPr>
              <a:t>ATTENZIONE</a:t>
            </a:r>
          </a:p>
          <a:p>
            <a:pPr marL="0" indent="0">
              <a:buNone/>
            </a:pPr>
            <a:r>
              <a:rPr lang="it-IT" dirty="0"/>
              <a:t>                                Come devo cercare?</a:t>
            </a:r>
          </a:p>
          <a:p>
            <a:pPr marL="0" indent="0">
              <a:buNone/>
            </a:pPr>
            <a:r>
              <a:rPr lang="it-IT" dirty="0"/>
              <a:t>Non tutte le parole che usiamo le possiamo trovare uguali sul vocabolario .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6"/>
                </a:solidFill>
              </a:rPr>
              <a:t>Nomi e aggettivi </a:t>
            </a:r>
            <a:r>
              <a:rPr lang="it-IT" dirty="0">
                <a:sym typeface="Wingdings" panose="05000000000000000000" pitchFamily="2" charset="2"/>
              </a:rPr>
              <a:t> maschile , singolare  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6"/>
                </a:solidFill>
                <a:sym typeface="Wingdings" panose="05000000000000000000" pitchFamily="2" charset="2"/>
              </a:rPr>
              <a:t>Verbi </a:t>
            </a:r>
            <a:r>
              <a:rPr lang="it-IT" dirty="0">
                <a:sym typeface="Wingdings" panose="05000000000000000000" pitchFamily="2" charset="2"/>
              </a:rPr>
              <a:t> infinito (are – ere – ire )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                                        </a:t>
            </a:r>
            <a:r>
              <a:rPr lang="it-IT" dirty="0">
                <a:solidFill>
                  <a:srgbClr val="FF0000"/>
                </a:solidFill>
                <a:sym typeface="Wingdings" panose="05000000000000000000" pitchFamily="2" charset="2"/>
              </a:rPr>
              <a:t>RICORDA 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Se un nome ha solo la forma femminile (mamma – gomma ) si cerca direttamente femminile singolare .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62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77000">
              <a:srgbClr val="9CB86E"/>
            </a:gs>
            <a:gs pos="100000">
              <a:srgbClr val="156B1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6504" y="260647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>
                <a:solidFill>
                  <a:schemeClr val="accent1">
                    <a:lumMod val="75000"/>
                  </a:schemeClr>
                </a:solidFill>
              </a:rPr>
              <a:t>Adesso lavora da solo  come uno scienziato ! </a:t>
            </a:r>
          </a:p>
          <a:p>
            <a:r>
              <a:rPr lang="it-IT" sz="4400" dirty="0"/>
              <a:t>Completa </a:t>
            </a:r>
            <a:r>
              <a:rPr lang="it-IT" sz="4400" dirty="0" err="1"/>
              <a:t>pag</a:t>
            </a:r>
            <a:r>
              <a:rPr lang="it-IT" sz="4400" dirty="0"/>
              <a:t> 140-141 (L.A.)</a:t>
            </a:r>
          </a:p>
          <a:p>
            <a:r>
              <a:rPr lang="it-IT" sz="4400" dirty="0"/>
              <a:t>Esercitati con la ricerca sul vocabolario delle seguenti parole , poi per ognuna scrivi una frase: garofano –gruzzolo – cesoie – ninnolo .   </a:t>
            </a:r>
          </a:p>
        </p:txBody>
      </p:sp>
    </p:spTree>
    <p:extLst>
      <p:ext uri="{BB962C8B-B14F-4D97-AF65-F5344CB8AC3E}">
        <p14:creationId xmlns:p14="http://schemas.microsoft.com/office/powerpoint/2010/main" val="247913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rolinacennamo\Documents\Downloads\WhatsApp Image 2020-11-03 at 18.19.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26120"/>
            <a:ext cx="37623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metto 2 4"/>
          <p:cNvSpPr/>
          <p:nvPr/>
        </p:nvSpPr>
        <p:spPr>
          <a:xfrm>
            <a:off x="4499992" y="268288"/>
            <a:ext cx="3816424" cy="20162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Lo scienziato studia i fenomeni per capire come e perché avvengono e usa strumenti speciali per raccogliere le informazioni . </a:t>
            </a:r>
          </a:p>
        </p:txBody>
      </p:sp>
    </p:spTree>
    <p:extLst>
      <p:ext uri="{BB962C8B-B14F-4D97-AF65-F5344CB8AC3E}">
        <p14:creationId xmlns:p14="http://schemas.microsoft.com/office/powerpoint/2010/main" val="717336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arolinacennamo\Desktop\LOO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6547"/>
            <a:ext cx="9144000" cy="496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61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178</Words>
  <Application>Microsoft Office PowerPoint</Application>
  <PresentationFormat>Presentazione su schermo (4:3)</PresentationFormat>
  <Paragraphs>20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PAROLON de PAROLONIS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PAROLON de PAROLONIS</dc:title>
  <dc:creator>carolinacennamo</dc:creator>
  <cp:lastModifiedBy>Raffaella Castiello</cp:lastModifiedBy>
  <cp:revision>9</cp:revision>
  <dcterms:created xsi:type="dcterms:W3CDTF">2020-11-03T13:44:20Z</dcterms:created>
  <dcterms:modified xsi:type="dcterms:W3CDTF">2020-11-03T19:26:52Z</dcterms:modified>
</cp:coreProperties>
</file>