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3" r:id="rId4"/>
    <p:sldId id="267" r:id="rId5"/>
    <p:sldId id="264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ro" initials="G" lastIdx="1" clrIdx="0">
    <p:extLst>
      <p:ext uri="{19B8F6BF-5375-455C-9EA6-DF929625EA0E}">
        <p15:presenceInfo xmlns:p15="http://schemas.microsoft.com/office/powerpoint/2012/main" userId="Genna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86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61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70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2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61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38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7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55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51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62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08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76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51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48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88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64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C79DF0-D109-491F-8847-8B1362D4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F033-AF41-48DB-B0EA-B788E954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470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losione: 14 punte 5">
            <a:extLst>
              <a:ext uri="{FF2B5EF4-FFF2-40B4-BE49-F238E27FC236}">
                <a16:creationId xmlns:a16="http://schemas.microsoft.com/office/drawing/2014/main" id="{B699C243-DF53-41F3-87FD-7D0B01E9041B}"/>
              </a:ext>
            </a:extLst>
          </p:cNvPr>
          <p:cNvSpPr/>
          <p:nvPr/>
        </p:nvSpPr>
        <p:spPr>
          <a:xfrm>
            <a:off x="7341703" y="861392"/>
            <a:ext cx="4094923" cy="47310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 Scienze e Inglese </a:t>
            </a:r>
            <a:r>
              <a:rPr lang="it-IT" dirty="0"/>
              <a:t>CLASSE VC e VD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483000-6F28-4128-B66A-B0B0A8FD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3" y="86139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DFE45-3309-44ED-8B56-B39093F08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C53920-610D-4D4F-9324-71B1013EB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5A3000-A1A6-4305-BEDA-5933784A2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1" y="595312"/>
            <a:ext cx="10296938" cy="5667375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55" y="1778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DFE45-3309-44ED-8B56-B39093F08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C53920-610D-4D4F-9324-71B1013EB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EBA118-3E77-47AB-B9DE-0F7DCF7F6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667026"/>
            <a:ext cx="11078817" cy="5989983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55" y="1034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4B4BF9-6799-45E9-999F-8E46ABD3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" y="599661"/>
            <a:ext cx="10999305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1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9C53920-610D-4D4F-9324-71B1013EB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722783" cy="16557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5E6DFE-5B7D-43F6-9B55-588A09CC28C6}"/>
              </a:ext>
            </a:extLst>
          </p:cNvPr>
          <p:cNvSpPr txBox="1"/>
          <p:nvPr/>
        </p:nvSpPr>
        <p:spPr>
          <a:xfrm>
            <a:off x="8428383" y="2011017"/>
            <a:ext cx="2769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Guarda il sistema </a:t>
            </a:r>
            <a:r>
              <a:rPr lang="it-IT" dirty="0" smtClean="0"/>
              <a:t>solare.</a:t>
            </a:r>
            <a:endParaRPr lang="it-IT" dirty="0"/>
          </a:p>
          <a:p>
            <a:r>
              <a:rPr lang="it-IT" dirty="0"/>
              <a:t>Traduci il nome dei pianeti sul qu. di L2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SAMANTHA CRISTOFORETTI </a:t>
            </a:r>
            <a:r>
              <a:rPr lang="it-IT" dirty="0" err="1" smtClean="0"/>
              <a:t>was</a:t>
            </a:r>
            <a:r>
              <a:rPr lang="it-IT" dirty="0" smtClean="0"/>
              <a:t> the </a:t>
            </a:r>
            <a:r>
              <a:rPr lang="it-IT" dirty="0" err="1" smtClean="0"/>
              <a:t>fisst</a:t>
            </a:r>
            <a:r>
              <a:rPr lang="it-IT" dirty="0" smtClean="0"/>
              <a:t> </a:t>
            </a:r>
            <a:r>
              <a:rPr lang="it-IT" dirty="0" err="1" smtClean="0"/>
              <a:t>italian</a:t>
            </a:r>
            <a:r>
              <a:rPr lang="it-IT" dirty="0" smtClean="0"/>
              <a:t> woman in </a:t>
            </a:r>
            <a:r>
              <a:rPr lang="it-IT" dirty="0" err="1" smtClean="0"/>
              <a:t>space</a:t>
            </a:r>
            <a:r>
              <a:rPr lang="it-IT" dirty="0" smtClean="0"/>
              <a:t>. On </a:t>
            </a:r>
            <a:r>
              <a:rPr lang="it-IT" dirty="0" err="1" smtClean="0"/>
              <a:t>november</a:t>
            </a:r>
            <a:r>
              <a:rPr lang="it-IT" dirty="0" smtClean="0"/>
              <a:t> 23, 2013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went</a:t>
            </a:r>
            <a:r>
              <a:rPr lang="it-IT" dirty="0" smtClean="0"/>
              <a:t> to the 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 station (ISS) and </a:t>
            </a:r>
            <a:r>
              <a:rPr lang="it-IT" dirty="0" err="1" smtClean="0"/>
              <a:t>stayted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for </a:t>
            </a:r>
            <a:r>
              <a:rPr lang="it-IT" dirty="0" err="1" smtClean="0"/>
              <a:t>abaut</a:t>
            </a:r>
            <a:r>
              <a:rPr lang="it-IT" dirty="0" smtClean="0"/>
              <a:t> 199days 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082FAB-4641-403A-A0B1-62BDF8636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" y="1260534"/>
            <a:ext cx="7134577" cy="500961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56AC15-27E6-4425-9115-0F502EAF9926}"/>
              </a:ext>
            </a:extLst>
          </p:cNvPr>
          <p:cNvSpPr txBox="1"/>
          <p:nvPr/>
        </p:nvSpPr>
        <p:spPr>
          <a:xfrm>
            <a:off x="4188177" y="295461"/>
            <a:ext cx="5043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THE SOLAR SYSTEM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89566" y="880236"/>
            <a:ext cx="212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Word list-</a:t>
            </a:r>
            <a:r>
              <a:rPr lang="it-IT" dirty="0" err="1" smtClean="0"/>
              <a:t>clil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2572" y="880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FCBEE5-65C0-4016-AB01-34AF3ACA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632" y="349958"/>
            <a:ext cx="4311033" cy="316088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DO THE CROSSWORD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872B6A-4049-406F-B940-595B6775D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6091" r="5416" b="5060"/>
          <a:stretch/>
        </p:blipFill>
        <p:spPr>
          <a:xfrm>
            <a:off x="296155" y="1024467"/>
            <a:ext cx="5619222" cy="5599289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CC3814-D363-4A1C-8531-B75DDFF01E08}"/>
              </a:ext>
            </a:extLst>
          </p:cNvPr>
          <p:cNvSpPr txBox="1"/>
          <p:nvPr/>
        </p:nvSpPr>
        <p:spPr>
          <a:xfrm>
            <a:off x="6999112" y="1011636"/>
            <a:ext cx="377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READ AND COLOUR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C93DF63-E58B-4F9E-852A-8BF2E84F6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39012"/>
            <a:ext cx="4955823" cy="4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18A365-A19E-404E-A19C-BB3E74426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622852"/>
            <a:ext cx="5910470" cy="55924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0E548D-AAE8-42D2-B2AD-B8E32493A197}"/>
              </a:ext>
            </a:extLst>
          </p:cNvPr>
          <p:cNvSpPr txBox="1"/>
          <p:nvPr/>
        </p:nvSpPr>
        <p:spPr>
          <a:xfrm>
            <a:off x="6904383" y="1510748"/>
            <a:ext cx="4399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 aspetto a lezione.</a:t>
            </a:r>
          </a:p>
          <a:p>
            <a:r>
              <a:rPr lang="it-IT" dirty="0"/>
              <a:t>AROUND THE WORLD sarà l’argomento della nostra </a:t>
            </a:r>
            <a:r>
              <a:rPr lang="it-IT"/>
              <a:t>lezione d’inglese.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140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</TotalTime>
  <Words>82</Words>
  <Application>Microsoft Office PowerPoint</Application>
  <PresentationFormat>Widescreen</PresentationFormat>
  <Paragraphs>12</Paragraphs>
  <Slides>7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 THE CROSSWORD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</dc:creator>
  <cp:lastModifiedBy>Utente Windows</cp:lastModifiedBy>
  <cp:revision>17</cp:revision>
  <dcterms:created xsi:type="dcterms:W3CDTF">2020-11-03T13:48:12Z</dcterms:created>
  <dcterms:modified xsi:type="dcterms:W3CDTF">2020-11-13T16:54:12Z</dcterms:modified>
</cp:coreProperties>
</file>