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877BBD-E778-43B7-BE63-915EB8462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A164388-A02C-4B25-A785-B6F465B87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FBF2C8-F0B9-4193-AD41-5221BFC3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6F32BE-FD14-4779-854D-7F4F4E82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C5D000-9E7F-43DD-9CCD-099045AF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25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A6C1E-FC2B-4B83-97BA-20956574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887038-E504-4F40-8F72-FCEFF7677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F29B07-0856-4AA6-B32B-580B970E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825115-F014-490D-90DA-1D842274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67AB22-91A1-480D-9801-3F018835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10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434613-0D90-448C-A13F-14D000C64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9E6A436-F3A4-4A47-8E95-85347268B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E1DC2A-3F58-42AC-8742-236DD944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349716-F7DD-40AA-BEB4-46998E517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46BE24-B264-40A6-8EAB-1D372109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47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DF7892-8E07-40EC-A294-3B7C3CED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D16A3C-03C0-4FF4-A92E-99DE5332F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E2076D-CEBC-4F71-B949-6AADC1A7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F9CA2E-BB1E-43FE-B721-06C4C8B3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BC08D7-83D0-4CCA-B9EE-9E402422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61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BAC55-674B-4A29-BCA5-785636F1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A16D2F-E9C8-4D10-91DC-47A557534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9316D2-B110-4B40-B4EC-E93B16BF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44EAE5-68E4-46C9-A7F2-02F1F7BB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F5C38B-EA40-4FA6-B51F-AA15DF64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57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1A31F1-8C48-4520-81F5-6CE943F3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0D804A-7097-4323-A649-9F15CB529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1FFF9E-EE6F-4C59-BE07-0A8AC3407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66FCCA-4755-4D54-8E87-474BD8ED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7DF936-3413-452E-BCDF-D8F51F19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B85B69-A8C3-4708-9CFA-7746A27F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3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776C7-B72F-469C-8307-A20593C2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6302C6-F6FB-42C9-9604-B512A5A43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A3ABED-585D-4AC0-B877-8AEB9CB4F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70719D-C241-4FB5-B28F-99AF6B8D0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8A3296-6FD4-4299-AABF-77B90E4AC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070AFE1-24D5-4C65-9777-0B84CA40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F10607-EA88-4F64-B787-F0079641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114CC7-07C4-4947-B084-233791A9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15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06C0C9-22F9-48C1-8AE4-29E0DA63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F1DB9A1-DC8F-492C-A28B-DD7A97F8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C433DC-FB84-4BF2-8E57-D840E991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282858-236A-422B-B7DB-15D86D92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25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72F5F8-1B92-4568-B8FB-F9C9064D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CD5066-6137-48AB-B053-C62BE4C5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CCB5B0-E3ED-4115-876F-962FFC56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19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C6B887-28B9-4CE0-A583-F6A16587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580310-2DDB-4FF5-949B-389FBE5B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86300E-DA4D-481A-9B34-FF5623B0C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43CCFF-19C2-4722-9D39-571C7046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C235D7-0C51-44CA-AD3C-F7DB9636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0DC1D9-60E7-451F-BA7C-CBE933BB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4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DADFA-E584-49D8-B4FC-32C29A68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33D411-6E87-4CC2-ACE9-8F3E2FC6A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6A08D1-D349-4E0B-8416-9139812BB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7D30AD-F0B3-4EAC-80AD-248CA7E0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EDBEA5-7DAE-4CA9-83B6-0178CD6E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823E99-85A5-4BE6-BF78-4C93A0D3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2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CDA088-8BB6-4562-B97D-A33ABCB5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ABFF32-9091-42E8-A465-2D34EB860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49D32-6A0E-41E2-944E-383877614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21ED-595A-45CD-84FE-B76D5AF9383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E69E8C-C9D1-40A2-981B-02731499C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C965DB-A8AF-4592-A6DA-97D44C385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A5CC8-E3A3-4C9D-8F00-962D3116B0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52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b0mase40Ns?start=19&amp;feature=oembed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7vMkNosJGE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3K73Lb6n10?feature=oembed" TargetMode="External"/><Relationship Id="rId5" Type="http://schemas.openxmlformats.org/officeDocument/2006/relationships/image" Target="../media/image5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6596F9C-5787-4299-825E-44900636D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 fontScale="90000"/>
          </a:bodyPr>
          <a:lstStyle/>
          <a:p>
            <a:r>
              <a:rPr lang="it-IT" sz="5200" dirty="0">
                <a:solidFill>
                  <a:schemeClr val="tx2"/>
                </a:solidFill>
              </a:rPr>
              <a:t>«Orientiamoci nello spazio e nel tempo»</a:t>
            </a:r>
            <a:br>
              <a:rPr lang="it-IT" sz="5200" dirty="0">
                <a:solidFill>
                  <a:schemeClr val="tx2"/>
                </a:solidFill>
              </a:rPr>
            </a:br>
            <a:r>
              <a:rPr lang="it-IT" sz="5200" dirty="0">
                <a:solidFill>
                  <a:schemeClr val="tx2"/>
                </a:solidFill>
              </a:rPr>
              <a:t>Classe III F- Plesso Fra’ Siciliano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7CC782-97FF-42B9-8325-0BF6BA646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Doc. Pascale Maria Rosaria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989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i multimediali online 3" title="sCOOL - Geografia - L' Orientamento - VIDEO LEZIONE">
            <a:hlinkClick r:id="" action="ppaction://media"/>
            <a:extLst>
              <a:ext uri="{FF2B5EF4-FFF2-40B4-BE49-F238E27FC236}">
                <a16:creationId xmlns:a16="http://schemas.microsoft.com/office/drawing/2014/main" id="{D0A375DB-F0B0-47EA-90AD-0FC4D9A24C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3467" y="1478528"/>
            <a:ext cx="6891187" cy="38762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BB0AFD-CABE-4F95-95A2-89E13D81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dallo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scorso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anno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abbiamo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cominciato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studiare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come ci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orienta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e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siete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stati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bravissimi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ripetiamo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l’argomento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vedendo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filmato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seguito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seguendo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libro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testo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alle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pag.78- 79 e,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volendo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sperimentare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potete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seguire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le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istruzioni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1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pag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77.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6C5DDF-04CE-42DD-A38E-F12E8563A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20676" y="3359150"/>
            <a:ext cx="2610361" cy="283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C7BADB-2C9E-443B-9A9B-1DEF6D6C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Abbiamo imparato ad orientarci anche nel tempo e quest’anno impareremo cos’è la «storia» e ci avvieremo al suo studio per comprendere l’origine </a:t>
            </a:r>
            <a:r>
              <a:rPr lang="it-IT" sz="2800" dirty="0" err="1">
                <a:solidFill>
                  <a:schemeClr val="bg1"/>
                </a:solidFill>
              </a:rPr>
              <a:t>dellaTerra</a:t>
            </a:r>
            <a:r>
              <a:rPr lang="it-IT" sz="2800" dirty="0">
                <a:solidFill>
                  <a:schemeClr val="bg1"/>
                </a:solidFill>
              </a:rPr>
              <a:t> e la comparsa dei viventi sulla sua superficie. Siete curiosi? Allora seguitemi in questo meraviglioso e coinvolgente racconto. Prima però ricordiamo come si può rappresentare il succedersi dei fatti. </a:t>
            </a:r>
          </a:p>
        </p:txBody>
      </p:sp>
      <p:pic>
        <p:nvPicPr>
          <p:cNvPr id="6" name="Elementi multimediali online 5" title="La linea del tempo | Misurare il tempo | Scuola Primaria">
            <a:hlinkClick r:id="" action="ppaction://media"/>
            <a:extLst>
              <a:ext uri="{FF2B5EF4-FFF2-40B4-BE49-F238E27FC236}">
                <a16:creationId xmlns:a16="http://schemas.microsoft.com/office/drawing/2014/main" id="{3CBC507E-9F03-4C7C-AB46-B1730675768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31646" y="2141538"/>
            <a:ext cx="940775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4D16E4-FD75-4813-840D-2E03C9D5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Ma cosa studia la «storia»? </a:t>
            </a:r>
          </a:p>
        </p:txBody>
      </p:sp>
      <p:pic>
        <p:nvPicPr>
          <p:cNvPr id="4" name="Elementi multimediali online 3" title="Che cos'ￃﾨ la storia? - Scuola primaria">
            <a:hlinkClick r:id="" action="ppaction://media"/>
            <a:extLst>
              <a:ext uri="{FF2B5EF4-FFF2-40B4-BE49-F238E27FC236}">
                <a16:creationId xmlns:a16="http://schemas.microsoft.com/office/drawing/2014/main" id="{016D0032-DB3C-4680-BED1-92C8DA0BC5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5659" y="1382565"/>
            <a:ext cx="7735888" cy="43513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AD4C0B-0C81-47B4-AFF0-B28C86073830}"/>
              </a:ext>
            </a:extLst>
          </p:cNvPr>
          <p:cNvSpPr txBox="1"/>
          <p:nvPr/>
        </p:nvSpPr>
        <p:spPr>
          <a:xfrm>
            <a:off x="9907571" y="3355942"/>
            <a:ext cx="15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Alla prossima!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Modello 3D 5" descr="Emoji pollice in su">
                <a:extLst>
                  <a:ext uri="{FF2B5EF4-FFF2-40B4-BE49-F238E27FC236}">
                    <a16:creationId xmlns:a16="http://schemas.microsoft.com/office/drawing/2014/main" id="{18E14D3A-B33F-467E-8621-F6F0CA0515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6570421"/>
                  </p:ext>
                </p:extLst>
              </p:nvPr>
            </p:nvGraphicFramePr>
            <p:xfrm>
              <a:off x="9474592" y="4005942"/>
              <a:ext cx="2090025" cy="218502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090025" cy="2185027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596654" ay="579449" az="101085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1160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Modello 3D 5" descr="Emoji pollice in su">
                <a:extLst>
                  <a:ext uri="{FF2B5EF4-FFF2-40B4-BE49-F238E27FC236}">
                    <a16:creationId xmlns:a16="http://schemas.microsoft.com/office/drawing/2014/main" id="{18E14D3A-B33F-467E-8621-F6F0CA0515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74592" y="4005942"/>
                <a:ext cx="2090025" cy="21850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5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139</Words>
  <Application>Microsoft Office PowerPoint</Application>
  <PresentationFormat>Widescreen</PresentationFormat>
  <Paragraphs>6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«Orientiamoci nello spazio e nel tempo» Classe III F- Plesso Fra’ Siciliano</vt:lpstr>
      <vt:lpstr>Fin dallo scorso anno abbiamo cominciato a studiare come ci si orienta, e siete stati bravissimi, ripetiamo l’argomento vedendo il filmato di seguito e seguendo il libro di testo alle pag.78- 79 e, volendo sperimentare, potete seguire le istruzioni di pag. 77. </vt:lpstr>
      <vt:lpstr>Abbiamo imparato ad orientarci anche nel tempo e quest’anno impareremo cos’è la «storia» e ci avvieremo al suo studio per comprendere l’origine dellaTerra e la comparsa dei viventi sulla sua superficie. Siete curiosi? Allora seguitemi in questo meraviglioso e coinvolgente racconto. Prima però ricordiamo come si può rappresentare il succedersi dei fatti. </vt:lpstr>
      <vt:lpstr>Ma cosa studia la «storia»?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«Orientiamoci nello spazio e nel tempo» Classe III F- Plesso Fra’ Siciliano</dc:title>
  <dc:creator>Vincenzo Romano</dc:creator>
  <cp:lastModifiedBy>Vincenzo Romano</cp:lastModifiedBy>
  <cp:revision>5</cp:revision>
  <dcterms:created xsi:type="dcterms:W3CDTF">2020-11-03T18:11:03Z</dcterms:created>
  <dcterms:modified xsi:type="dcterms:W3CDTF">2020-11-03T18:38:55Z</dcterms:modified>
</cp:coreProperties>
</file>