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fV0M18Q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4001"/>
            <a:ext cx="9036496" cy="1110743"/>
          </a:xfrm>
        </p:spPr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LO SPLENDORE DELLA ZIGGURAT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4" name="Immagine 3" descr="Regni Della Mesopotamia - Lessons - Tes Tea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5292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21893" y="5842337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Viaggia tra lo splendore della </a:t>
            </a:r>
            <a:r>
              <a:rPr lang="it-IT" sz="2000" b="1" dirty="0" smtClean="0"/>
              <a:t>ziggurat con questo </a:t>
            </a:r>
            <a:r>
              <a:rPr lang="it-IT" sz="2000" b="1" dirty="0"/>
              <a:t>Link </a:t>
            </a:r>
          </a:p>
          <a:p>
            <a:pPr algn="ctr"/>
            <a:r>
              <a:rPr lang="it-IT" sz="2000" b="1" dirty="0">
                <a:hlinkClick r:id="rId3"/>
              </a:rPr>
              <a:t>https://</a:t>
            </a:r>
            <a:r>
              <a:rPr lang="it-IT" sz="2000" b="1" dirty="0" smtClean="0">
                <a:hlinkClick r:id="rId3"/>
              </a:rPr>
              <a:t>www.youtube.com/watch?v=yzfV0M18QIA</a:t>
            </a:r>
            <a:r>
              <a:rPr lang="it-IT" sz="2000" b="1" dirty="0" smtClean="0"/>
              <a:t> 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e </a:t>
            </a:r>
            <a:r>
              <a:rPr lang="it-IT" sz="2000" b="1" dirty="0" smtClean="0"/>
              <a:t>dopo realizza il </a:t>
            </a:r>
            <a:r>
              <a:rPr lang="it-IT" sz="2000" b="1" dirty="0" err="1" smtClean="0"/>
              <a:t>lapbook</a:t>
            </a:r>
            <a:r>
              <a:rPr lang="it-IT" sz="2000" b="1" dirty="0" smtClean="0"/>
              <a:t> sulla </a:t>
            </a:r>
            <a:r>
              <a:rPr lang="it-IT" sz="2000" b="1" dirty="0" smtClean="0"/>
              <a:t>civiltà mesopotamica</a:t>
            </a: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4334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955607"/>
          </a:xfrm>
        </p:spPr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IL CODICE DI HAMMURABI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6" name="Segnaposto contenuto 5" descr="Il codice Hammurabi &gt; Artesplorando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964488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800" b="1" dirty="0" smtClean="0"/>
              <a:t>La stele del Codice di Hammurabi è un blocco di pietra alto più di due metri, sul quale sono incise in carattere cuneiforme 282 leggi . </a:t>
            </a:r>
            <a:r>
              <a:rPr lang="it-IT" sz="2800" b="1" dirty="0" smtClean="0"/>
              <a:t>Voluto da Hammurabi, re di Babilonia, per promuovere la giustizia nel paese.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959" y="2924944"/>
            <a:ext cx="8928992" cy="40324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000" b="1" dirty="0" smtClean="0">
                <a:solidFill>
                  <a:srgbClr val="FF0000"/>
                </a:solidFill>
              </a:rPr>
              <a:t>Rispondi alle seguenti domande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3000" dirty="0" smtClean="0"/>
              <a:t>Secondo te i Babilonesi consideravano gli uomini allo stesso modo?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3000" dirty="0" smtClean="0"/>
              <a:t>Da che cosa dipendeva il diverso trattamento?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3000" dirty="0" smtClean="0"/>
              <a:t>Per le persone di uguale livello sociale, era prevista la ‘’legge del taglione’’. Sapresti spiegare questa espressione?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3000" dirty="0" smtClean="0"/>
              <a:t>Ti sembra che Gesù, con i suoi insegnamenti, ci dica di fare allo stesso modo del Codice di Hammurabi? </a:t>
            </a:r>
            <a:endParaRPr lang="it-IT" sz="3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7504" y="1700808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‘</a:t>
            </a:r>
            <a:r>
              <a:rPr lang="it-IT" sz="2200" b="1" dirty="0">
                <a:solidFill>
                  <a:srgbClr val="0000FF"/>
                </a:solidFill>
              </a:rPr>
              <a:t>’Se un uomo libero farà cadere un dente a un altro uomo libero, gli si farà cadere il suo dente.</a:t>
            </a:r>
          </a:p>
          <a:p>
            <a:r>
              <a:rPr lang="it-IT" sz="2200" b="1" dirty="0" smtClean="0">
                <a:solidFill>
                  <a:srgbClr val="0000FF"/>
                </a:solidFill>
              </a:rPr>
              <a:t>Se </a:t>
            </a:r>
            <a:r>
              <a:rPr lang="it-IT" sz="2200" b="1" dirty="0">
                <a:solidFill>
                  <a:srgbClr val="0000FF"/>
                </a:solidFill>
              </a:rPr>
              <a:t>un uomo libero farà cadere un dente ad uno schiavo pagherà una multa</a:t>
            </a:r>
            <a:r>
              <a:rPr lang="it-IT" sz="2000" b="1" dirty="0">
                <a:solidFill>
                  <a:srgbClr val="0000FF"/>
                </a:solidFill>
              </a:rPr>
              <a:t>’’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263691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174</Words>
  <Application>Microsoft Office PowerPoint</Application>
  <PresentationFormat>Presentazione su schermo (4:3)</PresentationFormat>
  <Paragraphs>13</Paragraphs>
  <Slides>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LO SPLENDORE DELLA ZIGGURAT</vt:lpstr>
      <vt:lpstr>IL CODICE DI HAMMURABI</vt:lpstr>
      <vt:lpstr>La stele del Codice di Hammurabi è un blocco di pietra alto più di due metri, sul quale sono incise in carattere cuneiforme 282 leggi . Voluto da Hammurabi, re di Babilonia, per promuovere la giustizia nel paese.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15</cp:revision>
  <dcterms:created xsi:type="dcterms:W3CDTF">2020-11-05T14:39:20Z</dcterms:created>
  <dcterms:modified xsi:type="dcterms:W3CDTF">2020-11-08T07:50:48Z</dcterms:modified>
</cp:coreProperties>
</file>