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-9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7ED641-C523-4B0F-A85D-3FFB345E4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257643F-ED3B-4A1B-A272-6BB158E49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EA18EB4-DE04-42BD-B99D-88F9961C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C9DF1D6-BC8F-4DE0-9AE8-B5A7A48F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59795E5-B03A-45BF-A5CC-DD58E799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391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04207C-5863-4499-A592-B5640779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AB0F85E-9A30-4587-997E-48142289E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5F2693C-9EAD-4A3E-A928-926A29D94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7BC9C8C-7214-4EF6-B40E-FA2D203C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DEC3F1-AA52-4D0B-B98E-4CB29073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045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53B949AF-73D8-44BA-A011-D16F05E9B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F0AA3E0-BD55-44E3-962E-6A93B96F1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1063E84-E808-41EB-B283-07A4F9EF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9890282-0E7E-4EC5-B010-97ECA39E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D7DC017-4BB3-4610-B45C-119B10CF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5134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9B6253-94A2-4957-8831-01739E34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65E7242-D958-4265-A907-9FC41CB07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E41AA52-31AB-48EF-A793-0E36CB0D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AB53D89-EF6A-4F7F-91D5-3E738A33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05983F9-2B09-405C-8874-A46ACDA5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5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C510F5-00CA-428A-A946-EFED0CF2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D663E92-DB10-48EA-A1F2-910AF8E4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BCFE8A9-60CB-4575-BCE7-CD164CE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2CDB1EC-BEB9-43D2-BB49-F1F9A2B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C877DF6-0DBF-4C3D-9537-46B43C85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492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C65DC14-004C-4CB1-A178-E40D2CD7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24BEFEC-9AD6-4D8C-AD00-C91521543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A8A049F-4BEE-404E-A0B5-7545CB143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86F4CCB-6E60-405A-A219-DE310F00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079789E-2FD3-4A93-AF4C-D9C1FF5F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D550771-4922-4A7F-9382-E7BCB188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595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768EED-5FAD-4BF3-BF48-8078BD8EF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DA721F6-2D01-45B6-A22D-16DB1AD6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88AFBF7-DBE5-4916-9727-AA503AAA7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97637DD7-1A3E-4A61-B7B6-E433508A7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7D242FDB-7477-423B-BC42-29814AEFB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3C216CA-3A49-4F3E-B6FC-B38124EE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A4C61CD-A205-4D75-B6B5-ECB18288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D46D2094-8302-4C82-A55F-C6797A63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5569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4819314-D522-4982-9876-95F383BE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E6407D91-BDEF-44F8-9FC3-A0C6240C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1F46703-1B68-43CA-8722-01EA8B55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4C299279-4DA9-4867-B9A5-795F6764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4536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3DBA66A-364F-4B13-9CE8-23E62E2B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B26E472E-5513-40E0-9F61-BFF5902F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A88FE35-8DFC-4ACD-91FF-FE281883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281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949024-6688-4177-84DB-60467280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199EEEF-3AFD-43CB-A05C-47EB146C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D8DFD79-E30F-4A2B-82AC-27129C893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A635F44-EC7E-4BC7-B80F-6EA6B3D9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22C7BA2-D29A-438B-A565-F1E36119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982D990-308E-4D31-9306-377ED01E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773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614541A-5C9F-4226-91AB-AFFF93C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9A23288-EAFA-4082-B634-C9DECE9A3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B8AEA9D-EC21-419E-9BD8-847A43BFC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44136BB-D939-4435-ABFE-7A0E7B0B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2F79C12-BC31-422D-AC63-2B7BFD2D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F484E20-31DD-4C51-94FF-B2FB379B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8282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B358383E-FFBE-47BA-ACBF-09377636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44211E6-351A-40C5-9AF5-C3A64C475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1F6C1C5-F79F-461C-A861-337448B1A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27ACD-6E70-49DB-A873-2B84ABEB3FD3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FECECD-7D73-4957-AC86-E63620E49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B67F60B-25EE-4BBF-9AB9-5B1A3E3E6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317-C488-4FAB-B2E9-257AB828D6D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97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microsoft.com/office/2017/06/relationships/model3d" Target="../media/model3d1.glb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xmlns="" id="{1EADCAF8-8823-4E89-8612-21029831A4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xmlns="" id="{28CA07B2-0819-4B62-9425-7A52BBDD70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02BEE4-A5D4-40AF-882D-49D34B086F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F5843EB-154F-4459-8954-BB1DF64BB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75905135-55D9-431B-8D5A-4C5C92B1F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B732812-A0BB-4324-B390-DFEF26C10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01FEC055-6F76-4E20-BC93-76C2F58EAF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74CD21D-122E-4F3D-82AF-F4A37C278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A7FF51F-3820-41BE-8690-7E758ECFA7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85EAD889-EA4D-485F-BA9C-F6473A432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94C513C-2B8B-48A8-88D8-F864966B7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310" y="2043663"/>
            <a:ext cx="6491252" cy="2031055"/>
          </a:xfrm>
        </p:spPr>
        <p:txBody>
          <a:bodyPr>
            <a:normAutofit/>
          </a:bodyPr>
          <a:lstStyle/>
          <a:p>
            <a:r>
              <a:rPr lang="it-IT" sz="5200" dirty="0">
                <a:solidFill>
                  <a:schemeClr val="tx2"/>
                </a:solidFill>
              </a:rPr>
              <a:t>Matematica al volo…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5B92C5F-4AD5-441F-9CE6-192A5862D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160126"/>
            <a:ext cx="6105194" cy="682079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solidFill>
                  <a:schemeClr val="tx2"/>
                </a:solidFill>
              </a:rPr>
              <a:t>Classe 3^  SEZ. B Plesso Capoluogo</a:t>
            </a:r>
          </a:p>
          <a:p>
            <a:r>
              <a:rPr lang="it-IT" dirty="0" err="1">
                <a:solidFill>
                  <a:schemeClr val="tx2"/>
                </a:solidFill>
              </a:rPr>
              <a:t>Ins</a:t>
            </a:r>
            <a:r>
              <a:rPr lang="it-IT" dirty="0">
                <a:solidFill>
                  <a:schemeClr val="tx2"/>
                </a:solidFill>
              </a:rPr>
              <a:t>. Pirozzi</a:t>
            </a:r>
          </a:p>
        </p:txBody>
      </p:sp>
    </p:spTree>
    <p:extLst>
      <p:ext uri="{BB962C8B-B14F-4D97-AF65-F5344CB8AC3E}">
        <p14:creationId xmlns:p14="http://schemas.microsoft.com/office/powerpoint/2010/main" xmlns="" val="418319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083C4A1-8E90-48B6-BBFB-4E38E3EADCAC}"/>
              </a:ext>
            </a:extLst>
          </p:cNvPr>
          <p:cNvSpPr txBox="1"/>
          <p:nvPr/>
        </p:nvSpPr>
        <p:spPr>
          <a:xfrm>
            <a:off x="884418" y="687052"/>
            <a:ext cx="5709329" cy="3622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proprietà Associativa dell’addizione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somma di tre o più addendi non cambia se a due o più di essi si sostituisce la loro somma.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a+b+c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a+b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)+c=a+(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b+c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64+37+13=114     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(64+37)+13=101+13=114    </a:t>
            </a: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64+(37+13)=64+50=114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AA84DDCC-3BC1-40AA-8B6B-9A43656C1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5433" y="0"/>
            <a:ext cx="5142661" cy="6858000"/>
          </a:xfrm>
          <a:prstGeom prst="rect">
            <a:avLst/>
          </a:prstGeom>
        </p:spPr>
      </p:pic>
      <p:sp>
        <p:nvSpPr>
          <p:cNvPr id="4" name="Fumetto: ovale 3">
            <a:extLst>
              <a:ext uri="{FF2B5EF4-FFF2-40B4-BE49-F238E27FC236}">
                <a16:creationId xmlns:a16="http://schemas.microsoft.com/office/drawing/2014/main" xmlns="" id="{BC0F32F7-B42B-4237-9B29-A19B164E6A04}"/>
              </a:ext>
            </a:extLst>
          </p:cNvPr>
          <p:cNvSpPr/>
          <p:nvPr/>
        </p:nvSpPr>
        <p:spPr>
          <a:xfrm rot="10627389" flipV="1">
            <a:off x="613826" y="4088525"/>
            <a:ext cx="3159226" cy="136256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Adesso prendi il libro viola leggi e completa la pagina16 buon lavoro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D596AC1C-ECBF-4153-BF05-900F6E00A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6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D287802-528C-470F-9234-B438F976CBDC}"/>
              </a:ext>
            </a:extLst>
          </p:cNvPr>
          <p:cNvSpPr txBox="1"/>
          <p:nvPr/>
        </p:nvSpPr>
        <p:spPr>
          <a:xfrm>
            <a:off x="771787" y="520117"/>
            <a:ext cx="7298421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Completa </a:t>
            </a:r>
          </a:p>
          <a:p>
            <a:r>
              <a:rPr lang="it-IT"/>
              <a:t> </a:t>
            </a:r>
            <a:r>
              <a:rPr lang="it-IT" dirty="0"/>
              <a:t>F</a:t>
            </a:r>
            <a:r>
              <a:rPr lang="it-IT"/>
              <a:t>a </a:t>
            </a:r>
            <a:r>
              <a:rPr lang="it-IT" dirty="0"/>
              <a:t>molta attenzione perché qualche bambino si è divertito  a fare scherzi alla maestra cancellando dei numeri, prova tu a mettere il numero  che manca </a:t>
            </a:r>
          </a:p>
          <a:p>
            <a:endParaRPr lang="it-IT" dirty="0"/>
          </a:p>
          <a:p>
            <a:r>
              <a:rPr lang="it-IT" dirty="0"/>
              <a:t>   8…..5 +                  …..5….. +        2…..7  +       </a:t>
            </a:r>
          </a:p>
          <a:p>
            <a:r>
              <a:rPr lang="it-IT" dirty="0"/>
              <a:t>   …2….  =                  3 ….  9  =      …. 8….. =</a:t>
            </a:r>
          </a:p>
          <a:p>
            <a:r>
              <a:rPr lang="it-IT" dirty="0"/>
              <a:t>  9  4   8                     6  8   4           3  9   5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Adesso divertiti ad applicare la proprietà commutativa e associativa </a:t>
            </a:r>
            <a:r>
              <a:rPr lang="it-IT" dirty="0"/>
              <a:t>alle addizioni per rendere più veloce il calcolo</a:t>
            </a:r>
          </a:p>
          <a:p>
            <a:endParaRPr lang="it-IT" dirty="0"/>
          </a:p>
          <a:p>
            <a:r>
              <a:rPr lang="it-IT" dirty="0"/>
              <a:t>56+18+12=</a:t>
            </a:r>
          </a:p>
          <a:p>
            <a:r>
              <a:rPr lang="it-IT" dirty="0"/>
              <a:t>6+26+4+14=</a:t>
            </a:r>
          </a:p>
          <a:p>
            <a:r>
              <a:rPr lang="it-IT" dirty="0"/>
              <a:t>21+15+39+6=</a:t>
            </a:r>
          </a:p>
          <a:p>
            <a:r>
              <a:rPr lang="it-IT" dirty="0"/>
              <a:t>17+36+13+14=</a:t>
            </a:r>
          </a:p>
          <a:p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               </a:t>
            </a:r>
          </a:p>
          <a:p>
            <a:endParaRPr lang="it-IT" dirty="0"/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51B13E27-7654-4452-9D63-F0F720D284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59567" y="201685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Modello 3D 8" descr="Bibliotecario">
                <a:extLst>
                  <a:ext uri="{FF2B5EF4-FFF2-40B4-BE49-F238E27FC236}">
                    <a16:creationId xmlns:a16="http://schemas.microsoft.com/office/drawing/2014/main" id="{0098FB8F-BA88-42E2-91F0-0CAF11C638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5553989"/>
                  </p:ext>
                </p:extLst>
              </p:nvPr>
            </p:nvGraphicFramePr>
            <p:xfrm>
              <a:off x="9378892" y="1342239"/>
              <a:ext cx="1241568" cy="356939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41568" cy="3569395"/>
                    </a:xfrm>
                    <a:prstGeom prst="rect">
                      <a:avLst/>
                    </a:prstGeom>
                  </am3d:spPr>
                  <am3d:camera>
                    <am3d:pos x="0" y="0" z="546550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6566" d="1000000"/>
                    <am3d:preTrans dx="171751" dy="-18006113" dz="-6451871"/>
                    <am3d:scale>
                      <am3d:sx n="1000000" d="1000000"/>
                      <am3d:sy n="1000000" d="1000000"/>
                      <am3d:sz n="1000000" d="1000000"/>
                    </am3d:scale>
                    <am3d:rot ax="38822" ay="899946" az="1004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387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Bibliotecario">
                <a:extLst>
                  <a:ext uri="{FF2B5EF4-FFF2-40B4-BE49-F238E27FC236}">
                    <a16:creationId xmlns:a16="http://schemas.microsoft.com/office/drawing/2014/main" xmlns="" id="{0098FB8F-BA88-42E2-91F0-0CAF11C638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78892" y="1342239"/>
                <a:ext cx="1241568" cy="35693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13283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A0C979A-1E21-48DB-A9DA-7529B05ECD45}"/>
              </a:ext>
            </a:extLst>
          </p:cNvPr>
          <p:cNvSpPr txBox="1"/>
          <p:nvPr/>
        </p:nvSpPr>
        <p:spPr>
          <a:xfrm>
            <a:off x="218114" y="176169"/>
            <a:ext cx="11568418" cy="2247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TANTE LINEE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60"/>
              </a:spcAft>
            </a:pP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linea chiamata anche retta, non ha </a:t>
            </a:r>
            <a:r>
              <a:rPr lang="it-IT" sz="1200" dirty="0" err="1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inizio </a:t>
            </a:r>
            <a:r>
              <a:rPr lang="it-IT" sz="1200" dirty="0" err="1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fine, per questo si disegna mettendo dei trattini alle sue estremità. Le linee hanno una sola dimensione: </a:t>
            </a:r>
            <a:r>
              <a:rPr lang="it-IT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lunghezza.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60"/>
              </a:spcAft>
            </a:pP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linea può essere: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7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linea spezzata</a:t>
            </a: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quando è formata da tratti di linea diritta cioè retta.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7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1" dirty="0">
                <a:solidFill>
                  <a:srgbClr val="FF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linea curva</a:t>
            </a: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quando cambia sempre direzione.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7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200" b="1" dirty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linea mista</a:t>
            </a: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quando è formata da tratti di linea retta e da tratti di linea curva.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60"/>
              </a:spcAft>
            </a:pPr>
            <a:r>
              <a:rPr lang="it-IT" sz="12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Queste linee possono essere aperte o chiuse.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linee chiuse">
            <a:extLst>
              <a:ext uri="{FF2B5EF4-FFF2-40B4-BE49-F238E27FC236}">
                <a16:creationId xmlns:a16="http://schemas.microsoft.com/office/drawing/2014/main" xmlns="" id="{38CB67A0-4AC5-46B9-B5A8-59420C37E5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581" y="2424157"/>
            <a:ext cx="6120130" cy="329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F1FD19B-3D66-43ED-BBF3-A1C35275843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931" y="5612436"/>
            <a:ext cx="5711315" cy="106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757C74F0-19C4-4C7C-A694-D7806FDC60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07669" y="2651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26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D8E743C-9F7F-4F18-823D-1846F60FE5BA}"/>
              </a:ext>
            </a:extLst>
          </p:cNvPr>
          <p:cNvSpPr txBox="1"/>
          <p:nvPr/>
        </p:nvSpPr>
        <p:spPr>
          <a:xfrm>
            <a:off x="130398" y="1359016"/>
            <a:ext cx="120616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Problemi senza domande</a:t>
            </a:r>
          </a:p>
          <a:p>
            <a:r>
              <a:rPr lang="it-IT" dirty="0"/>
              <a:t>Per ogni problema scrivi la domanda e risolvi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una serra ci sono 98 vasi di ciclamini, 48 vasi di rose e 63 vasi di primule.  ……………….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Marianna riordina i suoi libri su due mensole. Nella prima mette 36 libri, nella seconda ne mette 15 in più. ……………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F4AFCF3-9B1A-42F4-8B88-DCCFF94FD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14340" y="-1287324"/>
            <a:ext cx="4033761" cy="6751837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170B23F4-C4FA-4111-8934-D89A894956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89969" y="2151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542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211</Words>
  <Application>Microsoft Office PowerPoint</Application>
  <PresentationFormat>Personalizzato</PresentationFormat>
  <Paragraphs>49</Paragraphs>
  <Slides>5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Matematica al volo…</vt:lpstr>
      <vt:lpstr>Diapositiva 2</vt:lpstr>
      <vt:lpstr>Diapositiva 3</vt:lpstr>
      <vt:lpstr>Diapositiva 4</vt:lpstr>
      <vt:lpstr>Diapositiva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Matematica in allegria</dc:title>
  <dc:creator>antonietta pirozzi</dc:creator>
  <cp:lastModifiedBy>PRESIDE</cp:lastModifiedBy>
  <cp:revision>16</cp:revision>
  <dcterms:created xsi:type="dcterms:W3CDTF">2020-11-06T17:50:27Z</dcterms:created>
  <dcterms:modified xsi:type="dcterms:W3CDTF">2020-11-10T12:42:44Z</dcterms:modified>
</cp:coreProperties>
</file>