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4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2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40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76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1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91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63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18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1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18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80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2FBBD0-6D1B-47C8-9351-D79C49063D4C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DF2E55-A39A-40EF-ADF6-143E1EA1C01D}" type="slidenum">
              <a:rPr lang="it-IT" smtClean="0"/>
              <a:t>‹#›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8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Mappa concettuale </a:t>
            </a:r>
            <a:br>
              <a:rPr lang="it-IT" dirty="0" smtClean="0"/>
            </a:br>
            <a:r>
              <a:rPr lang="it-IT" dirty="0" smtClean="0"/>
              <a:t>testo poetico.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IC 3 PONTE –SICILIANO </a:t>
            </a:r>
          </a:p>
          <a:p>
            <a:r>
              <a:rPr lang="it-IT" dirty="0" smtClean="0"/>
              <a:t>ATTIVITA’ INCLUSIVA 3 A PLESSO RODARI </a:t>
            </a:r>
          </a:p>
          <a:p>
            <a:r>
              <a:rPr lang="it-IT" dirty="0" smtClean="0"/>
              <a:t>INS. FEOLA 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443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ppe-scuola.com/img/TESTOPOETICOmappescuo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31" y="470019"/>
            <a:ext cx="11272472" cy="607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6015" y="4136164"/>
            <a:ext cx="1939895" cy="2409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2469735" y="4136164"/>
            <a:ext cx="1128044" cy="2409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3230310" y="1521152"/>
            <a:ext cx="1939896" cy="1392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993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19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Tw Cen MT</vt:lpstr>
      <vt:lpstr>Tw Cen MT Condensed</vt:lpstr>
      <vt:lpstr>Wingdings 3</vt:lpstr>
      <vt:lpstr>Integral</vt:lpstr>
      <vt:lpstr>Mappa concettuale  testo poetico.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</dc:creator>
  <cp:lastModifiedBy>Luisa</cp:lastModifiedBy>
  <cp:revision>3</cp:revision>
  <dcterms:created xsi:type="dcterms:W3CDTF">2020-11-24T13:53:01Z</dcterms:created>
  <dcterms:modified xsi:type="dcterms:W3CDTF">2020-11-24T13:58:50Z</dcterms:modified>
</cp:coreProperties>
</file>