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66" autoAdjust="0"/>
  </p:normalViewPr>
  <p:slideViewPr>
    <p:cSldViewPr>
      <p:cViewPr>
        <p:scale>
          <a:sx n="66" d="100"/>
          <a:sy n="66" d="100"/>
        </p:scale>
        <p:origin x="-151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126D-E9AE-420E-89DC-448F0E956C05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456-617D-4960-B49D-D47D6F617F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045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126D-E9AE-420E-89DC-448F0E956C05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456-617D-4960-B49D-D47D6F617F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92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126D-E9AE-420E-89DC-448F0E956C05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456-617D-4960-B49D-D47D6F617F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67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126D-E9AE-420E-89DC-448F0E956C05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456-617D-4960-B49D-D47D6F617F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43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126D-E9AE-420E-89DC-448F0E956C05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456-617D-4960-B49D-D47D6F617F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31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126D-E9AE-420E-89DC-448F0E956C05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456-617D-4960-B49D-D47D6F617F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77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126D-E9AE-420E-89DC-448F0E956C05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456-617D-4960-B49D-D47D6F617F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71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126D-E9AE-420E-89DC-448F0E956C05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456-617D-4960-B49D-D47D6F617F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79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126D-E9AE-420E-89DC-448F0E956C05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456-617D-4960-B49D-D47D6F617F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98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126D-E9AE-420E-89DC-448F0E956C05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456-617D-4960-B49D-D47D6F617F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126D-E9AE-420E-89DC-448F0E956C05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456-617D-4960-B49D-D47D6F617F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51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126D-E9AE-420E-89DC-448F0E956C05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4D456-617D-4960-B49D-D47D6F617F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92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2088232"/>
          </a:xfrm>
        </p:spPr>
        <p:txBody>
          <a:bodyPr/>
          <a:lstStyle/>
          <a:p>
            <a:r>
              <a:rPr lang="it-IT" dirty="0" smtClean="0"/>
              <a:t>METTIAMO IN MOTO…</a:t>
            </a:r>
            <a:br>
              <a:rPr lang="it-IT" dirty="0" smtClean="0"/>
            </a:br>
            <a:r>
              <a:rPr lang="it-IT" dirty="0" smtClean="0"/>
              <a:t>LA FANTASIA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3^A </a:t>
            </a:r>
            <a:r>
              <a:rPr lang="it-IT" dirty="0" smtClean="0"/>
              <a:t>Capoluogo </a:t>
            </a:r>
            <a:r>
              <a:rPr lang="it-IT" dirty="0" smtClean="0"/>
              <a:t>CENNAMO-DI PALMA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6257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Ora tocca a te!</a:t>
            </a:r>
          </a:p>
          <a:p>
            <a:pPr marL="0" indent="0">
              <a:buNone/>
            </a:pPr>
            <a:r>
              <a:rPr lang="it-IT" dirty="0" smtClean="0"/>
              <a:t>Completa pag.20 </a:t>
            </a:r>
            <a:r>
              <a:rPr lang="it-IT" dirty="0" smtClean="0"/>
              <a:t>  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pic>
        <p:nvPicPr>
          <p:cNvPr id="5122" name="Picture 2" descr="C:\Users\carolinacennamo\Desktop\PROVA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93"/>
            <a:ext cx="9036496" cy="416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16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IL TESTO NARRATIVO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IL testo narrativo </a:t>
            </a:r>
            <a:r>
              <a:rPr lang="it-IT" dirty="0" err="1" smtClean="0"/>
              <a:t>e’</a:t>
            </a:r>
            <a:r>
              <a:rPr lang="it-IT" dirty="0" smtClean="0"/>
              <a:t> un testo che racconta una storia </a:t>
            </a:r>
            <a:r>
              <a:rPr lang="it-IT" dirty="0" smtClean="0">
                <a:solidFill>
                  <a:srgbClr val="0070C0"/>
                </a:solidFill>
              </a:rPr>
              <a:t>reale </a:t>
            </a:r>
            <a:r>
              <a:rPr lang="it-IT" dirty="0" smtClean="0"/>
              <a:t>o </a:t>
            </a:r>
            <a:r>
              <a:rPr lang="it-IT" dirty="0" smtClean="0">
                <a:solidFill>
                  <a:srgbClr val="00B050"/>
                </a:solidFill>
              </a:rPr>
              <a:t>fantastica </a:t>
            </a:r>
            <a:r>
              <a:rPr lang="it-IT" dirty="0" smtClean="0"/>
              <a:t>, </a:t>
            </a:r>
            <a:r>
              <a:rPr lang="it-IT" dirty="0" err="1" smtClean="0"/>
              <a:t>cioe’</a:t>
            </a:r>
            <a:r>
              <a:rPr lang="it-IT" dirty="0" smtClean="0"/>
              <a:t> una serie di avvenimenti riguardanti uno o </a:t>
            </a:r>
            <a:r>
              <a:rPr lang="it-IT" dirty="0" err="1" smtClean="0"/>
              <a:t>piu’</a:t>
            </a:r>
            <a:r>
              <a:rPr lang="it-IT" dirty="0" smtClean="0"/>
              <a:t> personaggi.</a:t>
            </a:r>
          </a:p>
          <a:p>
            <a:pPr marL="0" indent="0">
              <a:buNone/>
            </a:pPr>
            <a:r>
              <a:rPr lang="it-IT" dirty="0" smtClean="0"/>
              <a:t>                      IL TESTO </a:t>
            </a:r>
            <a:r>
              <a:rPr lang="it-IT" dirty="0" smtClean="0">
                <a:solidFill>
                  <a:srgbClr val="00B050"/>
                </a:solidFill>
              </a:rPr>
              <a:t>FANTASTICO</a:t>
            </a:r>
          </a:p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 smtClean="0">
                <a:solidFill>
                  <a:srgbClr val="92D050"/>
                </a:solidFill>
              </a:rPr>
              <a:t>racconto fantastico</a:t>
            </a:r>
            <a:r>
              <a:rPr lang="it-IT" dirty="0" smtClean="0"/>
              <a:t> </a:t>
            </a:r>
            <a:r>
              <a:rPr lang="it-IT" dirty="0" err="1" smtClean="0"/>
              <a:t>e’</a:t>
            </a:r>
            <a:r>
              <a:rPr lang="it-IT" dirty="0" smtClean="0"/>
              <a:t> un testo narrativo che parla di </a:t>
            </a:r>
            <a:r>
              <a:rPr lang="it-IT" dirty="0" smtClean="0">
                <a:solidFill>
                  <a:srgbClr val="00B050"/>
                </a:solidFill>
              </a:rPr>
              <a:t>storie che non possono accadere nella </a:t>
            </a:r>
            <a:r>
              <a:rPr lang="it-IT" dirty="0" err="1" smtClean="0">
                <a:solidFill>
                  <a:srgbClr val="00B050"/>
                </a:solidFill>
              </a:rPr>
              <a:t>realta’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Ha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lo scopo di stupire, meravigliare, sviluppare la fantasia e l’ immaginazione.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36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metto 4 3"/>
          <p:cNvSpPr/>
          <p:nvPr/>
        </p:nvSpPr>
        <p:spPr>
          <a:xfrm>
            <a:off x="1187624" y="11685"/>
            <a:ext cx="7056784" cy="5472608"/>
          </a:xfrm>
          <a:prstGeom prst="cloudCallout">
            <a:avLst>
              <a:gd name="adj1" fmla="val -49497"/>
              <a:gd name="adj2" fmla="val 70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IN UN TESTO </a:t>
            </a:r>
            <a:r>
              <a:rPr lang="it-IT" sz="3600" u="sng" dirty="0" smtClean="0"/>
              <a:t>FANTASTICO </a:t>
            </a:r>
            <a:r>
              <a:rPr lang="it-IT" sz="3600" dirty="0" smtClean="0"/>
              <a:t> GLI ELEMENTI DI FANTASIA  SI MESCOLANO  CON GLI ELEMENTI DELLA REALTA</a:t>
            </a:r>
            <a:r>
              <a:rPr lang="it-IT" dirty="0" smtClean="0"/>
              <a:t>’.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13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olinacennamo\Desktop\SCALET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67"/>
            <a:ext cx="9168083" cy="687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8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 smtClean="0"/>
              <a:t>ADESSO FANTASTICHIAMO E SCRIVIAMO  INSIEME …</a:t>
            </a:r>
            <a:br>
              <a:rPr lang="it-IT" sz="4000" dirty="0" smtClean="0"/>
            </a:b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Tanto tempo fa , in un bosco , viveva una principessa cattiva di nome Luna . Un giorno  cominciò a cercare su una nuvola un tesoro nascosto .</a:t>
            </a:r>
          </a:p>
          <a:p>
            <a:pPr marL="0" indent="0">
              <a:buNone/>
            </a:pPr>
            <a:r>
              <a:rPr lang="it-IT" dirty="0" smtClean="0"/>
              <a:t>Sulla nuvola vivevano le fate . </a:t>
            </a:r>
            <a:r>
              <a:rPr lang="it-IT" dirty="0"/>
              <a:t>U</a:t>
            </a:r>
            <a:r>
              <a:rPr lang="it-IT" dirty="0" smtClean="0"/>
              <a:t>na fatina di nome Linda volò , con il suo unicorno Pegaso ,sulla terra e la principessa di nascosto si aggrappò a una zampa dell’unicorno . Ritornata sella nuvola , Linda andò a preparare il pranzo mentre Luna si nascose . Dopo uscì a cercare il tesoro ma la fatina la vide e chiamò l’unicorno in suo aiuto . </a:t>
            </a:r>
          </a:p>
          <a:p>
            <a:pPr marL="0" indent="0">
              <a:buNone/>
            </a:pPr>
            <a:r>
              <a:rPr lang="it-IT" dirty="0" smtClean="0"/>
              <a:t>Luna si scusò e Linda propose di diventare amiche . Da quel giorno vissero sempre felici e contente in una bella casetta . </a:t>
            </a:r>
            <a:r>
              <a:rPr lang="it-IT" dirty="0" smtClean="0">
                <a:sym typeface="Wingdings" panose="05000000000000000000" pitchFamily="2" charset="2"/>
              </a:rPr>
              <a:t>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325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METTIAMO IN MOTO… LA MATEMATICA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Users\carolinacennamo\Desktop\PR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280920" cy="494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966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6632"/>
            <a:ext cx="7704856" cy="4525963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pic>
        <p:nvPicPr>
          <p:cNvPr id="6146" name="Picture 2" descr="C:\Users\carolinacennamo\Desktop\PROVA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646" y="4437112"/>
            <a:ext cx="5040560" cy="229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arolinacennamo\Desktop\CONCETTA CHE VI DICE BYE BY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1484784"/>
            <a:ext cx="3384501" cy="504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umetto 3 3"/>
          <p:cNvSpPr/>
          <p:nvPr/>
        </p:nvSpPr>
        <p:spPr>
          <a:xfrm>
            <a:off x="3995936" y="188640"/>
            <a:ext cx="4680520" cy="237626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LA SOTTRAZIONE E’L’OPERAZIONE  CHE SI USA PER  CALCOLARE  IL RESTO, LA DIFFERENZA  O PER  TROVARE IL COMPLEMENTO ( CIOE’ QUANTO MANCA PER COMPLETARE LA  QUANTITA’)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0950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 descr="C:\Users\carolinacennamo\Desktop\PROV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" y="13111"/>
            <a:ext cx="9134547" cy="684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79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C:\Users\carolinacennamo\Desktop\PROVA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5" y="0"/>
            <a:ext cx="93965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15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259</Words>
  <Application>Microsoft Office PowerPoint</Application>
  <PresentationFormat>Presentazione su schermo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METTIAMO IN MOTO… LA FANTASIA</vt:lpstr>
      <vt:lpstr>IL TESTO NARRATIVO</vt:lpstr>
      <vt:lpstr>Presentazione standard di PowerPoint</vt:lpstr>
      <vt:lpstr>Presentazione standard di PowerPoint</vt:lpstr>
      <vt:lpstr>ADESSO FANTASTICHIAMO E SCRIVIAMO  INSIEME … </vt:lpstr>
      <vt:lpstr>METTIAMO IN MOTO… LA MATEMATICA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METTIAMO IN MOTO… LA FANTASIA</dc:title>
  <dc:creator>carolinacennamo</dc:creator>
  <cp:lastModifiedBy>carolinacennamo</cp:lastModifiedBy>
  <cp:revision>7</cp:revision>
  <dcterms:created xsi:type="dcterms:W3CDTF">2020-11-23T16:04:24Z</dcterms:created>
  <dcterms:modified xsi:type="dcterms:W3CDTF">2020-11-23T17:14:38Z</dcterms:modified>
</cp:coreProperties>
</file>