
<file path=[Content_Types].xml><?xml version="1.0" encoding="utf-8"?>
<Types xmlns="http://schemas.openxmlformats.org/package/2006/content-types">
  <Default Extension="png" ContentType="image/png"/>
  <Default Extension="m4a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>
        <p:scale>
          <a:sx n="81" d="100"/>
          <a:sy n="81" d="100"/>
        </p:scale>
        <p:origin x="-294" y="2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A7204483-A9AF-4157-9DE2-D8384BB041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xmlns="" id="{726FA990-F351-4676-9659-A00DC043B0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F12EA379-9483-4034-9696-4116BFD32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E22BD-C319-4E2B-BA37-EFE3F402B55E}" type="datetimeFigureOut">
              <a:rPr lang="it-IT" smtClean="0"/>
              <a:t>25/11/2020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1E6A84A5-4896-4A83-B10D-88FF9A64C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7240BC62-A99E-451C-8D89-AC4F0DAC6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864AC-76E9-463F-83E3-4E810D12B21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62215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8EAE7BDF-51D2-4890-B573-F10D671E8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xmlns="" id="{DCFE2A38-52EC-4652-AA9F-55A6D42CE3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8A5B493D-7CD7-4F3A-BB66-789CCADFB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E22BD-C319-4E2B-BA37-EFE3F402B55E}" type="datetimeFigureOut">
              <a:rPr lang="it-IT" smtClean="0"/>
              <a:t>25/11/2020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0DAAFDB1-CEAD-4085-BAF8-C97848D15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47D644CA-9A16-4CBD-B9CA-5C83C4560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864AC-76E9-463F-83E3-4E810D12B21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56304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xmlns="" id="{42B5BAA4-3678-4BF6-9A0D-A1502ECECA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xmlns="" id="{4AF179F4-D76F-4E8C-A17D-AF37257D16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B684CA44-A6D7-4FEF-9601-CE1A312AC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E22BD-C319-4E2B-BA37-EFE3F402B55E}" type="datetimeFigureOut">
              <a:rPr lang="it-IT" smtClean="0"/>
              <a:t>25/11/2020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8C7578B0-2370-4582-BCDA-C3653330A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2167DA4C-4B28-49AF-87AE-C9B5A1E0F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864AC-76E9-463F-83E3-4E810D12B21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77988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6469ADA1-454E-46F9-846C-C10F0EFAA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9ED2D8FB-D3E8-4E2E-9F9F-77A3D74E24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1F8535F6-3F5D-4A2D-B5D1-8BBE28D4C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E22BD-C319-4E2B-BA37-EFE3F402B55E}" type="datetimeFigureOut">
              <a:rPr lang="it-IT" smtClean="0"/>
              <a:t>25/11/2020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D09E9C80-FC3F-4E77-AB73-71FC945F9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1604D66D-918B-435B-B63D-216F71C66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864AC-76E9-463F-83E3-4E810D12B21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86065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702DD025-B8E4-4D3A-9A11-5E80BE5B5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DC186810-57C8-4F54-9230-C29BD0F958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2D99909A-4B77-4ED3-9EB3-C87E70E1A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E22BD-C319-4E2B-BA37-EFE3F402B55E}" type="datetimeFigureOut">
              <a:rPr lang="it-IT" smtClean="0"/>
              <a:t>25/11/2020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D88DDFA2-EBB3-4ECD-B458-FDE13C47E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EDB62E02-5F50-4A68-9A40-129F72B21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864AC-76E9-463F-83E3-4E810D12B21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95958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C929C441-1806-4156-A101-1C5F274BA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14D0EE3D-B3F2-4692-A63E-2C175F919D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E2F7B55D-2FD4-4766-AF1F-B36D97C4A7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D444F842-5344-4AC8-802A-FC029E227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E22BD-C319-4E2B-BA37-EFE3F402B55E}" type="datetimeFigureOut">
              <a:rPr lang="it-IT" smtClean="0"/>
              <a:t>25/11/2020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DB4FA2EB-427B-4B04-AC18-4C3EA9A33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526C49C3-2B19-4A02-B708-0FA29475A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864AC-76E9-463F-83E3-4E810D12B21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12559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53BB307A-536E-48AE-828E-FDD6B1D68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D33A012A-D013-46B8-A60F-D7E33B790A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F8B07F07-E856-4404-83F2-7A832DF351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xmlns="" id="{503DB00F-BEC2-4CA7-8EED-25C998BD80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xmlns="" id="{40ED1BF7-56C4-4727-8809-0402D8F420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xmlns="" id="{129C2B4F-F6CF-4331-BEAB-C8F0FDA4FB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E22BD-C319-4E2B-BA37-EFE3F402B55E}" type="datetimeFigureOut">
              <a:rPr lang="it-IT" smtClean="0"/>
              <a:t>25/11/2020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xmlns="" id="{59C3AA4B-CE86-48D8-83FD-CB1B737B9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xmlns="" id="{B4AC3307-5DE6-4BAA-9D9F-C5A638DAB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864AC-76E9-463F-83E3-4E810D12B21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8005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C9E853DD-17A7-42E1-9AE3-0265AA6D09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xmlns="" id="{6DA8AE12-643A-4FC7-81DD-4E2BABE01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E22BD-C319-4E2B-BA37-EFE3F402B55E}" type="datetimeFigureOut">
              <a:rPr lang="it-IT" smtClean="0"/>
              <a:t>25/11/2020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xmlns="" id="{34D4888A-E67C-4B34-84DA-AE90984EF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9D9DB66A-AC3F-42E8-ABA2-9F597D901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864AC-76E9-463F-83E3-4E810D12B21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23936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xmlns="" id="{794D2ECD-A9A8-4778-B122-4299FE1B4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E22BD-C319-4E2B-BA37-EFE3F402B55E}" type="datetimeFigureOut">
              <a:rPr lang="it-IT" smtClean="0"/>
              <a:t>25/11/2020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xmlns="" id="{E914274C-7CFB-4D78-A5C3-58D041512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65919E31-F66C-4E4F-8858-9CF1F330D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864AC-76E9-463F-83E3-4E810D12B21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83437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FB385304-A668-4387-A55B-BD59B6534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175727EF-0F16-46A3-8ADB-692BDCC13C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5B4FEF66-E99B-4237-8977-7CB1CB848A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A3888BD2-2568-461F-A54E-869F896E5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E22BD-C319-4E2B-BA37-EFE3F402B55E}" type="datetimeFigureOut">
              <a:rPr lang="it-IT" smtClean="0"/>
              <a:t>25/11/2020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0E11D27A-77E7-4D80-BBA7-7C84ED579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3027189A-07F6-4459-9B1C-7A3AB441F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864AC-76E9-463F-83E3-4E810D12B21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74263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1527BA55-8D49-4B87-8908-2E0C890EF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xmlns="" id="{FBAA5C8F-28D6-4FD8-B0E5-A19374BBF3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985AB377-26AC-4748-8116-A5D0A9CED0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FD6F7FD5-0FBB-40F5-AA70-811D5538D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E22BD-C319-4E2B-BA37-EFE3F402B55E}" type="datetimeFigureOut">
              <a:rPr lang="it-IT" smtClean="0"/>
              <a:t>25/11/2020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3A6161B4-1673-4140-A253-1E29917E4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6800CB51-93AE-47B6-BD19-AAD65EFBA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864AC-76E9-463F-83E3-4E810D12B21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9165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xmlns="" id="{76B7F9D3-2FA0-423B-B26C-1067CF561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2543C949-AD63-46CC-A3D8-C5A81AC747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188553F6-E35C-4923-87F4-BDED4A79F8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8E22BD-C319-4E2B-BA37-EFE3F402B55E}" type="datetimeFigureOut">
              <a:rPr lang="it-IT" smtClean="0"/>
              <a:t>25/11/2020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5E5426A0-1806-42BF-82B7-F154749DDC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BF54D11C-809C-4368-94DB-BB15FD4560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C864AC-76E9-463F-83E3-4E810D12B21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9059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785758A1-FD4A-4A9D-8248-EDCB36825D7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it-IT" dirty="0"/>
              <a:t>    M di 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xmlns="" id="{BCE8B663-192D-424B-85B7-02E91FAB09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04383" y="4863548"/>
            <a:ext cx="4793035" cy="872089"/>
          </a:xfrm>
        </p:spPr>
        <p:txBody>
          <a:bodyPr>
            <a:normAutofit fontScale="62500" lnSpcReduction="20000"/>
          </a:bodyPr>
          <a:lstStyle/>
          <a:p>
            <a:r>
              <a:rPr lang="it-IT" dirty="0"/>
              <a:t>I A e B - PLESSO RODARI</a:t>
            </a:r>
          </a:p>
          <a:p>
            <a:r>
              <a:rPr lang="it-IT" dirty="0"/>
              <a:t>Attività  Inclusiva-Ambito linguistico </a:t>
            </a:r>
          </a:p>
          <a:p>
            <a:r>
              <a:rPr lang="it-IT" dirty="0"/>
              <a:t>Ins. Tedesco- D’avanzo- </a:t>
            </a:r>
            <a:r>
              <a:rPr lang="it-IT" dirty="0" smtClean="0"/>
              <a:t>Napolitano F.</a:t>
            </a:r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xmlns="" id="{F68647E1-CFFF-4E5F-A0FE-8D2FD1111E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01" r="5999" b="18800"/>
          <a:stretch/>
        </p:blipFill>
        <p:spPr>
          <a:xfrm>
            <a:off x="3845600" y="904952"/>
            <a:ext cx="3058783" cy="28224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25654064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xmlns="" id="{0086239E-9D73-430B-BD20-5514FCA60B88}"/>
              </a:ext>
            </a:extLst>
          </p:cNvPr>
          <p:cNvSpPr txBox="1"/>
          <p:nvPr/>
        </p:nvSpPr>
        <p:spPr>
          <a:xfrm>
            <a:off x="3080825" y="844062"/>
            <a:ext cx="436098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  <a:p>
            <a:pPr algn="ctr"/>
            <a:r>
              <a:rPr lang="it-IT" dirty="0"/>
              <a:t>LA MUCCA MINA</a:t>
            </a:r>
          </a:p>
          <a:p>
            <a:endParaRPr lang="it-IT" dirty="0"/>
          </a:p>
          <a:p>
            <a:endParaRPr lang="it-IT" dirty="0"/>
          </a:p>
          <a:p>
            <a:r>
              <a:rPr lang="it-IT" dirty="0"/>
              <a:t>La </a:t>
            </a:r>
            <a:r>
              <a:rPr lang="it-IT" b="1" dirty="0"/>
              <a:t>mucca  Mina </a:t>
            </a:r>
            <a:r>
              <a:rPr lang="it-IT" dirty="0"/>
              <a:t>decide di andare al </a:t>
            </a:r>
            <a:r>
              <a:rPr lang="it-IT" b="1" dirty="0"/>
              <a:t>mare</a:t>
            </a:r>
            <a:r>
              <a:rPr lang="it-IT" dirty="0"/>
              <a:t> e di portarsi una ricca </a:t>
            </a:r>
            <a:r>
              <a:rPr lang="it-IT" b="1" dirty="0"/>
              <a:t>merenda</a:t>
            </a:r>
            <a:r>
              <a:rPr lang="it-IT" dirty="0"/>
              <a:t>. </a:t>
            </a:r>
          </a:p>
          <a:p>
            <a:r>
              <a:rPr lang="it-IT" dirty="0"/>
              <a:t>Nel cestino mette un </a:t>
            </a:r>
            <a:r>
              <a:rPr lang="it-IT" b="1" dirty="0"/>
              <a:t>mandarino</a:t>
            </a:r>
            <a:r>
              <a:rPr lang="it-IT" dirty="0"/>
              <a:t>, un </a:t>
            </a:r>
            <a:r>
              <a:rPr lang="it-IT" b="1" dirty="0"/>
              <a:t>mango</a:t>
            </a:r>
            <a:r>
              <a:rPr lang="it-IT" dirty="0"/>
              <a:t> e tanti </a:t>
            </a:r>
            <a:r>
              <a:rPr lang="it-IT" b="1" dirty="0"/>
              <a:t>mirtilli</a:t>
            </a:r>
            <a:r>
              <a:rPr lang="it-IT" dirty="0"/>
              <a:t>, ma la </a:t>
            </a:r>
            <a:r>
              <a:rPr lang="it-IT" b="1" dirty="0"/>
              <a:t>mela</a:t>
            </a:r>
            <a:r>
              <a:rPr lang="it-IT" dirty="0"/>
              <a:t> proprio non ci sta. Allora la mette sotto il cappello e parte con la sua </a:t>
            </a:r>
            <a:r>
              <a:rPr lang="it-IT" b="1" dirty="0"/>
              <a:t>moto. </a:t>
            </a:r>
          </a:p>
          <a:p>
            <a:r>
              <a:rPr lang="it-IT" dirty="0"/>
              <a:t>Alla prima curva…</a:t>
            </a:r>
            <a:r>
              <a:rPr lang="it-IT" i="1" dirty="0" err="1"/>
              <a:t>badaboom</a:t>
            </a:r>
            <a:r>
              <a:rPr lang="it-IT" i="1" dirty="0"/>
              <a:t> </a:t>
            </a:r>
            <a:r>
              <a:rPr lang="it-IT" dirty="0"/>
              <a:t>… il cestino vola sull’erba. </a:t>
            </a:r>
          </a:p>
          <a:p>
            <a:r>
              <a:rPr lang="it-IT" dirty="0"/>
              <a:t>Quando </a:t>
            </a:r>
            <a:r>
              <a:rPr lang="it-IT" b="1" dirty="0"/>
              <a:t>Mina</a:t>
            </a:r>
            <a:r>
              <a:rPr lang="it-IT" dirty="0"/>
              <a:t> arriva al  </a:t>
            </a:r>
            <a:r>
              <a:rPr lang="it-IT" b="1" dirty="0"/>
              <a:t>mare</a:t>
            </a:r>
            <a:r>
              <a:rPr lang="it-IT" dirty="0"/>
              <a:t>, scopre che la sua ricca </a:t>
            </a:r>
            <a:r>
              <a:rPr lang="it-IT" b="1" dirty="0"/>
              <a:t>merenda </a:t>
            </a:r>
            <a:r>
              <a:rPr lang="it-IT" dirty="0"/>
              <a:t>altro non è che una buona…buonissima e unica </a:t>
            </a:r>
            <a:r>
              <a:rPr lang="it-IT" b="1" dirty="0"/>
              <a:t>mela.</a:t>
            </a:r>
          </a:p>
          <a:p>
            <a:endParaRPr lang="it-IT" b="1" dirty="0"/>
          </a:p>
          <a:p>
            <a:endParaRPr lang="it-IT" b="1" dirty="0"/>
          </a:p>
          <a:p>
            <a:endParaRPr lang="it-IT" b="1" dirty="0"/>
          </a:p>
          <a:p>
            <a:endParaRPr lang="it-IT" b="1" dirty="0"/>
          </a:p>
          <a:p>
            <a:endParaRPr lang="it-IT" b="1" dirty="0"/>
          </a:p>
        </p:txBody>
      </p:sp>
      <p:pic>
        <p:nvPicPr>
          <p:cNvPr id="4" name="Audio registrato">
            <a:hlinkClick r:id="" action="ppaction://media"/>
            <a:extLst>
              <a:ext uri="{FF2B5EF4-FFF2-40B4-BE49-F238E27FC236}">
                <a16:creationId xmlns:a16="http://schemas.microsoft.com/office/drawing/2014/main" xmlns="" id="{BD5E30FB-BDFE-4650-BB03-1403007E76A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736036" y="53926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318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8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xmlns="" id="{E1F0E8F5-668F-443B-A170-E00A24603606}"/>
              </a:ext>
            </a:extLst>
          </p:cNvPr>
          <p:cNvSpPr txBox="1"/>
          <p:nvPr/>
        </p:nvSpPr>
        <p:spPr>
          <a:xfrm>
            <a:off x="1012873" y="801858"/>
            <a:ext cx="936258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Comprensione del testo</a:t>
            </a:r>
          </a:p>
          <a:p>
            <a:r>
              <a:rPr lang="it-IT" dirty="0"/>
              <a:t>ATTIVITA’: Rispondi alle domande prima  a voce e poi  con un disegno</a:t>
            </a:r>
          </a:p>
          <a:p>
            <a:endParaRPr lang="it-IT" dirty="0"/>
          </a:p>
          <a:p>
            <a:endParaRPr lang="it-IT" dirty="0"/>
          </a:p>
          <a:p>
            <a:pPr marL="342900" indent="-342900">
              <a:buAutoNum type="arabicParenR"/>
            </a:pPr>
            <a:r>
              <a:rPr lang="it-IT" dirty="0"/>
              <a:t>Dove vuole andare la mucca Mina?</a:t>
            </a:r>
          </a:p>
          <a:p>
            <a:pPr marL="342900" indent="-342900">
              <a:buAutoNum type="arabicParenR"/>
            </a:pPr>
            <a:r>
              <a:rPr lang="it-IT" dirty="0"/>
              <a:t>Che vuole portarsi?</a:t>
            </a:r>
          </a:p>
          <a:p>
            <a:pPr marL="342900" indent="-342900">
              <a:buAutoNum type="arabicParenR"/>
            </a:pPr>
            <a:r>
              <a:rPr lang="it-IT" dirty="0"/>
              <a:t>Che cosa mette nel cestino?</a:t>
            </a:r>
          </a:p>
          <a:p>
            <a:pPr marL="342900" indent="-342900">
              <a:buAutoNum type="arabicParenR"/>
            </a:pPr>
            <a:r>
              <a:rPr lang="it-IT" dirty="0"/>
              <a:t>Dove mette la mela?</a:t>
            </a:r>
          </a:p>
          <a:p>
            <a:pPr marL="342900" indent="-342900">
              <a:buAutoNum type="arabicParenR"/>
            </a:pPr>
            <a:r>
              <a:rPr lang="it-IT" dirty="0"/>
              <a:t>Che cosa cade dalla moto</a:t>
            </a:r>
          </a:p>
          <a:p>
            <a:pPr marL="342900" indent="-342900">
              <a:buAutoNum type="arabicParenR"/>
            </a:pPr>
            <a:r>
              <a:rPr lang="it-IT" dirty="0"/>
              <a:t>Con quale consonante iniziano le parole mucca, merenda, mandarino, mango, mare, mirtilli , mela e moto?</a:t>
            </a:r>
          </a:p>
          <a:p>
            <a:pPr marL="342900" indent="-342900">
              <a:buAutoNum type="arabicParenR"/>
            </a:pPr>
            <a:endParaRPr lang="it-IT" dirty="0"/>
          </a:p>
          <a:p>
            <a:r>
              <a:rPr lang="it-IT" dirty="0"/>
              <a:t>GUARDA L’ESEMPIO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r>
              <a:rPr lang="it-IT" dirty="0"/>
              <a:t>1)</a:t>
            </a:r>
          </a:p>
          <a:p>
            <a:endParaRPr lang="it-IT" dirty="0"/>
          </a:p>
          <a:p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xmlns="" id="{D5650AE2-A29E-4BCA-AD27-67A7A3E7BDB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605" t="28367" r="4180" b="6275"/>
          <a:stretch/>
        </p:blipFill>
        <p:spPr>
          <a:xfrm>
            <a:off x="1507054" y="4643600"/>
            <a:ext cx="2277156" cy="1182814"/>
          </a:xfrm>
          <a:prstGeom prst="rect">
            <a:avLst/>
          </a:prstGeom>
        </p:spPr>
      </p:pic>
      <p:pic>
        <p:nvPicPr>
          <p:cNvPr id="6" name="Audio registrato">
            <a:hlinkClick r:id="" action="ppaction://media"/>
            <a:extLst>
              <a:ext uri="{FF2B5EF4-FFF2-40B4-BE49-F238E27FC236}">
                <a16:creationId xmlns:a16="http://schemas.microsoft.com/office/drawing/2014/main" xmlns="" id="{3EF5C504-340A-4DA1-9EC7-9AF35544C15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957625" y="98591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183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53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xmlns="" id="{267E3448-78FF-4759-855F-56748876DA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2024" y="1270577"/>
            <a:ext cx="3429599" cy="4710742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850A536E-B33A-4569-A20C-042D36A467AA}"/>
              </a:ext>
            </a:extLst>
          </p:cNvPr>
          <p:cNvSpPr txBox="1"/>
          <p:nvPr/>
        </p:nvSpPr>
        <p:spPr>
          <a:xfrm>
            <a:off x="1482681" y="692015"/>
            <a:ext cx="2968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COMPLETA LA SCHEDA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xmlns="" id="{0F65E04D-10C9-47E8-AD4F-1E7825F11E2F}"/>
              </a:ext>
            </a:extLst>
          </p:cNvPr>
          <p:cNvSpPr txBox="1"/>
          <p:nvPr/>
        </p:nvSpPr>
        <p:spPr>
          <a:xfrm>
            <a:off x="7090116" y="295422"/>
            <a:ext cx="452979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… e adesso rilassati: Un po’ di arte e creatività</a:t>
            </a:r>
          </a:p>
          <a:p>
            <a:r>
              <a:rPr lang="it-IT" dirty="0"/>
              <a:t>La consonante M: fotocopia la scheda, colora a tuo piacere, taglia i pezzi e ricomponila sul tuo quaderno</a:t>
            </a:r>
          </a:p>
          <a:p>
            <a:endParaRPr lang="it-IT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xmlns="" id="{8A925CCA-9943-4AC0-BE87-3CAA2AACCC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93501" y="1800012"/>
            <a:ext cx="3177053" cy="4181308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xmlns="" id="{F36070DF-5941-4832-A990-77149AD5A894}"/>
              </a:ext>
            </a:extLst>
          </p:cNvPr>
          <p:cNvSpPr txBox="1"/>
          <p:nvPr/>
        </p:nvSpPr>
        <p:spPr>
          <a:xfrm>
            <a:off x="7216726" y="6072759"/>
            <a:ext cx="37538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>
                <a:solidFill>
                  <a:schemeClr val="accent1">
                    <a:lumMod val="75000"/>
                  </a:schemeClr>
                </a:solidFill>
              </a:rPr>
              <a:t>BUON LAVORO</a:t>
            </a:r>
          </a:p>
        </p:txBody>
      </p:sp>
      <p:sp>
        <p:nvSpPr>
          <p:cNvPr id="9" name="Cuore 8">
            <a:extLst>
              <a:ext uri="{FF2B5EF4-FFF2-40B4-BE49-F238E27FC236}">
                <a16:creationId xmlns:a16="http://schemas.microsoft.com/office/drawing/2014/main" xmlns="" id="{CD73C4BE-5ABA-46CD-BAD8-E6FDFA2D332E}"/>
              </a:ext>
            </a:extLst>
          </p:cNvPr>
          <p:cNvSpPr/>
          <p:nvPr/>
        </p:nvSpPr>
        <p:spPr>
          <a:xfrm>
            <a:off x="10585938" y="6250411"/>
            <a:ext cx="351693" cy="323557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4" name="Audio registrato">
            <a:hlinkClick r:id="" action="ppaction://media"/>
            <a:extLst>
              <a:ext uri="{FF2B5EF4-FFF2-40B4-BE49-F238E27FC236}">
                <a16:creationId xmlns:a16="http://schemas.microsoft.com/office/drawing/2014/main" xmlns="" id="{D201E03F-5C30-4F6C-B764-EDEFFC124CE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90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922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209</Words>
  <Application>Microsoft Office PowerPoint</Application>
  <PresentationFormat>Personalizzato</PresentationFormat>
  <Paragraphs>35</Paragraphs>
  <Slides>4</Slides>
  <Notes>0</Notes>
  <HiddenSlides>0</HiddenSlides>
  <MMClips>3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5" baseType="lpstr">
      <vt:lpstr>Tema di Office</vt:lpstr>
      <vt:lpstr>    M di 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 di</dc:title>
  <dc:creator>Tiziana</dc:creator>
  <cp:lastModifiedBy>Enzo</cp:lastModifiedBy>
  <cp:revision>9</cp:revision>
  <dcterms:created xsi:type="dcterms:W3CDTF">2020-11-24T17:19:18Z</dcterms:created>
  <dcterms:modified xsi:type="dcterms:W3CDTF">2020-11-25T17:09:41Z</dcterms:modified>
</cp:coreProperties>
</file>