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275F7-EB7D-458B-BC2D-9F2B2D143846}" v="9" dt="2020-11-23T10:16:37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07DACDF2-390A-416B-9762-8111761E64EA}"/>
    <pc:docChg chg="undo custSel mod addSld modSld">
      <pc:chgData name="Vincenzo Romano" userId="28d6a931cc4a616f" providerId="LiveId" clId="{07DACDF2-390A-416B-9762-8111761E64EA}" dt="2020-11-21T15:44:27.400" v="1171" actId="20577"/>
      <pc:docMkLst>
        <pc:docMk/>
      </pc:docMkLst>
      <pc:sldChg chg="modSp">
        <pc:chgData name="Vincenzo Romano" userId="28d6a931cc4a616f" providerId="LiveId" clId="{07DACDF2-390A-416B-9762-8111761E64EA}" dt="2020-11-21T14:56:01.294" v="984" actId="20577"/>
        <pc:sldMkLst>
          <pc:docMk/>
          <pc:sldMk cId="1457628499" sldId="256"/>
        </pc:sldMkLst>
        <pc:spChg chg="mod">
          <ac:chgData name="Vincenzo Romano" userId="28d6a931cc4a616f" providerId="LiveId" clId="{07DACDF2-390A-416B-9762-8111761E64EA}" dt="2020-11-21T14:56:01.294" v="984" actId="20577"/>
          <ac:spMkLst>
            <pc:docMk/>
            <pc:sldMk cId="1457628499" sldId="256"/>
            <ac:spMk id="3" creationId="{6ABF5C72-1584-45DB-8696-936944DDC3F1}"/>
          </ac:spMkLst>
        </pc:spChg>
      </pc:sldChg>
      <pc:sldChg chg="addSp delSp modSp add mod setBg">
        <pc:chgData name="Vincenzo Romano" userId="28d6a931cc4a616f" providerId="LiveId" clId="{07DACDF2-390A-416B-9762-8111761E64EA}" dt="2020-11-21T14:21:50.280" v="813" actId="207"/>
        <pc:sldMkLst>
          <pc:docMk/>
          <pc:sldMk cId="1948480759" sldId="257"/>
        </pc:sldMkLst>
        <pc:spChg chg="mod">
          <ac:chgData name="Vincenzo Romano" userId="28d6a931cc4a616f" providerId="LiveId" clId="{07DACDF2-390A-416B-9762-8111761E64EA}" dt="2020-11-21T14:21:21.465" v="808" actId="1076"/>
          <ac:spMkLst>
            <pc:docMk/>
            <pc:sldMk cId="1948480759" sldId="257"/>
            <ac:spMk id="2" creationId="{DACBECFD-C472-4319-B9FB-B894F8EDFB5E}"/>
          </ac:spMkLst>
        </pc:spChg>
        <pc:spChg chg="mod">
          <ac:chgData name="Vincenzo Romano" userId="28d6a931cc4a616f" providerId="LiveId" clId="{07DACDF2-390A-416B-9762-8111761E64EA}" dt="2020-11-21T14:21:50.280" v="813" actId="207"/>
          <ac:spMkLst>
            <pc:docMk/>
            <pc:sldMk cId="1948480759" sldId="257"/>
            <ac:spMk id="3" creationId="{EBB74B2F-E65F-4AFF-9B53-7B64522A6E1F}"/>
          </ac:spMkLst>
        </pc:spChg>
        <pc:spChg chg="add del">
          <ac:chgData name="Vincenzo Romano" userId="28d6a931cc4a616f" providerId="LiveId" clId="{07DACDF2-390A-416B-9762-8111761E64EA}" dt="2020-11-21T14:14:01.235" v="649" actId="26606"/>
          <ac:spMkLst>
            <pc:docMk/>
            <pc:sldMk cId="1948480759" sldId="257"/>
            <ac:spMk id="9" creationId="{BF642132-805A-497E-9C84-8D6774339CB3}"/>
          </ac:spMkLst>
        </pc:spChg>
        <pc:spChg chg="add del">
          <ac:chgData name="Vincenzo Romano" userId="28d6a931cc4a616f" providerId="LiveId" clId="{07DACDF2-390A-416B-9762-8111761E64EA}" dt="2020-11-21T14:14:01.235" v="649" actId="26606"/>
          <ac:spMkLst>
            <pc:docMk/>
            <pc:sldMk cId="1948480759" sldId="257"/>
            <ac:spMk id="11" creationId="{F1E7F1DA-407F-41FD-AC0F-D9CAD118768B}"/>
          </ac:spMkLst>
        </pc:spChg>
        <pc:spChg chg="add del">
          <ac:chgData name="Vincenzo Romano" userId="28d6a931cc4a616f" providerId="LiveId" clId="{07DACDF2-390A-416B-9762-8111761E64EA}" dt="2020-11-21T14:17:15.973" v="785" actId="26606"/>
          <ac:spMkLst>
            <pc:docMk/>
            <pc:sldMk cId="1948480759" sldId="257"/>
            <ac:spMk id="16" creationId="{16F7C09B-DBA8-4350-A63F-29BFFD2349D7}"/>
          </ac:spMkLst>
        </pc:spChg>
        <pc:spChg chg="add del">
          <ac:chgData name="Vincenzo Romano" userId="28d6a931cc4a616f" providerId="LiveId" clId="{07DACDF2-390A-416B-9762-8111761E64EA}" dt="2020-11-21T14:01:19.985" v="9" actId="26606"/>
          <ac:spMkLst>
            <pc:docMk/>
            <pc:sldMk cId="1948480759" sldId="257"/>
            <ac:spMk id="17" creationId="{9E433CB3-EAB2-4842-A1DD-7BC051B55670}"/>
          </ac:spMkLst>
        </pc:spChg>
        <pc:spChg chg="add del">
          <ac:chgData name="Vincenzo Romano" userId="28d6a931cc4a616f" providerId="LiveId" clId="{07DACDF2-390A-416B-9762-8111761E64EA}" dt="2020-11-21T14:17:15.973" v="785" actId="26606"/>
          <ac:spMkLst>
            <pc:docMk/>
            <pc:sldMk cId="1948480759" sldId="257"/>
            <ac:spMk id="18" creationId="{BCD36A4C-72B1-4E93-8EA9-AA44269788B7}"/>
          </ac:spMkLst>
        </pc:spChg>
        <pc:spChg chg="add del">
          <ac:chgData name="Vincenzo Romano" userId="28d6a931cc4a616f" providerId="LiveId" clId="{07DACDF2-390A-416B-9762-8111761E64EA}" dt="2020-11-21T14:01:19.985" v="9" actId="26606"/>
          <ac:spMkLst>
            <pc:docMk/>
            <pc:sldMk cId="1948480759" sldId="257"/>
            <ac:spMk id="19" creationId="{D37E9081-32E2-43C3-80C8-7F3854D9D056}"/>
          </ac:spMkLst>
        </pc:spChg>
        <pc:spChg chg="add del">
          <ac:chgData name="Vincenzo Romano" userId="28d6a931cc4a616f" providerId="LiveId" clId="{07DACDF2-390A-416B-9762-8111761E64EA}" dt="2020-11-21T14:19:05.758" v="799" actId="26606"/>
          <ac:spMkLst>
            <pc:docMk/>
            <pc:sldMk cId="1948480759" sldId="257"/>
            <ac:spMk id="20" creationId="{BFB2D26E-FBAE-45B8-B0F6-80E4ABDEC312}"/>
          </ac:spMkLst>
        </pc:spChg>
        <pc:spChg chg="add del">
          <ac:chgData name="Vincenzo Romano" userId="28d6a931cc4a616f" providerId="LiveId" clId="{07DACDF2-390A-416B-9762-8111761E64EA}" dt="2020-11-21T14:01:21.586" v="11" actId="26606"/>
          <ac:spMkLst>
            <pc:docMk/>
            <pc:sldMk cId="1948480759" sldId="257"/>
            <ac:spMk id="21" creationId="{9E433CB3-EAB2-4842-A1DD-7BC051B55670}"/>
          </ac:spMkLst>
        </pc:spChg>
        <pc:spChg chg="add del">
          <ac:chgData name="Vincenzo Romano" userId="28d6a931cc4a616f" providerId="LiveId" clId="{07DACDF2-390A-416B-9762-8111761E64EA}" dt="2020-11-21T14:01:21.586" v="11" actId="26606"/>
          <ac:spMkLst>
            <pc:docMk/>
            <pc:sldMk cId="1948480759" sldId="257"/>
            <ac:spMk id="23" creationId="{A87376E7-9AC1-477E-9D52-27424009C1A1}"/>
          </ac:spMkLst>
        </pc:spChg>
        <pc:spChg chg="add del">
          <ac:chgData name="Vincenzo Romano" userId="28d6a931cc4a616f" providerId="LiveId" clId="{07DACDF2-390A-416B-9762-8111761E64EA}" dt="2020-11-21T14:19:05.758" v="799" actId="26606"/>
          <ac:spMkLst>
            <pc:docMk/>
            <pc:sldMk cId="1948480759" sldId="257"/>
            <ac:spMk id="24" creationId="{23442A66-721F-4552-A3AD-3A2215F0C18B}"/>
          </ac:spMkLst>
        </pc:spChg>
        <pc:spChg chg="add del">
          <ac:chgData name="Vincenzo Romano" userId="28d6a931cc4a616f" providerId="LiveId" clId="{07DACDF2-390A-416B-9762-8111761E64EA}" dt="2020-11-21T14:01:26.217" v="13" actId="26606"/>
          <ac:spMkLst>
            <pc:docMk/>
            <pc:sldMk cId="1948480759" sldId="257"/>
            <ac:spMk id="25" creationId="{9E433CB3-EAB2-4842-A1DD-7BC051B55670}"/>
          </ac:spMkLst>
        </pc:spChg>
        <pc:spChg chg="add del">
          <ac:chgData name="Vincenzo Romano" userId="28d6a931cc4a616f" providerId="LiveId" clId="{07DACDF2-390A-416B-9762-8111761E64EA}" dt="2020-11-21T14:01:26.217" v="13" actId="26606"/>
          <ac:spMkLst>
            <pc:docMk/>
            <pc:sldMk cId="1948480759" sldId="257"/>
            <ac:spMk id="27" creationId="{D37E9081-32E2-43C3-80C8-7F3854D9D056}"/>
          </ac:spMkLst>
        </pc:spChg>
        <pc:spChg chg="add del">
          <ac:chgData name="Vincenzo Romano" userId="28d6a931cc4a616f" providerId="LiveId" clId="{07DACDF2-390A-416B-9762-8111761E64EA}" dt="2020-11-21T14:19:05.758" v="799" actId="26606"/>
          <ac:spMkLst>
            <pc:docMk/>
            <pc:sldMk cId="1948480759" sldId="257"/>
            <ac:spMk id="28" creationId="{67EA5288-5BEB-4C44-949A-ED209FE21905}"/>
          </ac:spMkLst>
        </pc:spChg>
        <pc:spChg chg="add del">
          <ac:chgData name="Vincenzo Romano" userId="28d6a931cc4a616f" providerId="LiveId" clId="{07DACDF2-390A-416B-9762-8111761E64EA}" dt="2020-11-21T14:21:13.279" v="807" actId="26606"/>
          <ac:spMkLst>
            <pc:docMk/>
            <pc:sldMk cId="1948480759" sldId="257"/>
            <ac:spMk id="33" creationId="{3D99578A-5517-4361-8249-598D1C9FB256}"/>
          </ac:spMkLst>
        </pc:spChg>
        <pc:spChg chg="add del">
          <ac:chgData name="Vincenzo Romano" userId="28d6a931cc4a616f" providerId="LiveId" clId="{07DACDF2-390A-416B-9762-8111761E64EA}" dt="2020-11-21T14:21:13.279" v="807" actId="26606"/>
          <ac:spMkLst>
            <pc:docMk/>
            <pc:sldMk cId="1948480759" sldId="257"/>
            <ac:spMk id="35" creationId="{088C0414-4070-42B4-B359-C995754D7F8D}"/>
          </ac:spMkLst>
        </pc:spChg>
        <pc:spChg chg="add">
          <ac:chgData name="Vincenzo Romano" userId="28d6a931cc4a616f" providerId="LiveId" clId="{07DACDF2-390A-416B-9762-8111761E64EA}" dt="2020-11-21T14:21:13.279" v="807" actId="26606"/>
          <ac:spMkLst>
            <pc:docMk/>
            <pc:sldMk cId="1948480759" sldId="257"/>
            <ac:spMk id="40" creationId="{9E433CB3-EAB2-4842-A1DD-7BC051B55670}"/>
          </ac:spMkLst>
        </pc:spChg>
        <pc:spChg chg="add">
          <ac:chgData name="Vincenzo Romano" userId="28d6a931cc4a616f" providerId="LiveId" clId="{07DACDF2-390A-416B-9762-8111761E64EA}" dt="2020-11-21T14:21:13.279" v="807" actId="26606"/>
          <ac:spMkLst>
            <pc:docMk/>
            <pc:sldMk cId="1948480759" sldId="257"/>
            <ac:spMk id="42" creationId="{B72D6322-BB79-455D-9295-EC9B9FA9D525}"/>
          </ac:spMkLst>
        </pc:spChg>
        <pc:picChg chg="add del mod ord">
          <ac:chgData name="Vincenzo Romano" userId="28d6a931cc4a616f" providerId="LiveId" clId="{07DACDF2-390A-416B-9762-8111761E64EA}" dt="2020-11-21T14:00:53.421" v="7" actId="478"/>
          <ac:picMkLst>
            <pc:docMk/>
            <pc:sldMk cId="1948480759" sldId="257"/>
            <ac:picMk id="4" creationId="{62E1F8C9-6DC2-4CDB-A754-052DAFB4F58F}"/>
          </ac:picMkLst>
        </pc:picChg>
        <pc:picChg chg="add del mod">
          <ac:chgData name="Vincenzo Romano" userId="28d6a931cc4a616f" providerId="LiveId" clId="{07DACDF2-390A-416B-9762-8111761E64EA}" dt="2020-11-21T14:16:56.579" v="780" actId="478"/>
          <ac:picMkLst>
            <pc:docMk/>
            <pc:sldMk cId="1948480759" sldId="257"/>
            <ac:picMk id="5" creationId="{69BCE2EB-7309-4563-BD4A-45DF865FDB29}"/>
          </ac:picMkLst>
        </pc:picChg>
        <pc:picChg chg="add mod ord">
          <ac:chgData name="Vincenzo Romano" userId="28d6a931cc4a616f" providerId="LiveId" clId="{07DACDF2-390A-416B-9762-8111761E64EA}" dt="2020-11-21T14:21:13.279" v="807" actId="26606"/>
          <ac:picMkLst>
            <pc:docMk/>
            <pc:sldMk cId="1948480759" sldId="257"/>
            <ac:picMk id="6" creationId="{FC13C734-298E-4110-B3B6-E2EE15E1121F}"/>
          </ac:picMkLst>
        </pc:picChg>
        <pc:picChg chg="add del">
          <ac:chgData name="Vincenzo Romano" userId="28d6a931cc4a616f" providerId="LiveId" clId="{07DACDF2-390A-416B-9762-8111761E64EA}" dt="2020-11-21T14:01:19.985" v="9" actId="26606"/>
          <ac:picMkLst>
            <pc:docMk/>
            <pc:sldMk cId="1948480759" sldId="257"/>
            <ac:picMk id="13" creationId="{ED437A33-436E-4015-B32E-758CBFD653FC}"/>
          </ac:picMkLst>
        </pc:picChg>
        <pc:picChg chg="add del">
          <ac:chgData name="Vincenzo Romano" userId="28d6a931cc4a616f" providerId="LiveId" clId="{07DACDF2-390A-416B-9762-8111761E64EA}" dt="2020-11-21T14:01:21.586" v="11" actId="26606"/>
          <ac:picMkLst>
            <pc:docMk/>
            <pc:sldMk cId="1948480759" sldId="257"/>
            <ac:picMk id="22" creationId="{B2A48FD9-8B44-4175-8674-32F90E972AA9}"/>
          </ac:picMkLst>
        </pc:picChg>
        <pc:picChg chg="add del">
          <ac:chgData name="Vincenzo Romano" userId="28d6a931cc4a616f" providerId="LiveId" clId="{07DACDF2-390A-416B-9762-8111761E64EA}" dt="2020-11-21T14:01:26.217" v="13" actId="26606"/>
          <ac:picMkLst>
            <pc:docMk/>
            <pc:sldMk cId="1948480759" sldId="257"/>
            <ac:picMk id="26" creationId="{ED437A33-436E-4015-B32E-758CBFD653FC}"/>
          </ac:picMkLst>
        </pc:picChg>
      </pc:sldChg>
      <pc:sldChg chg="addSp delSp modSp add mod setBg">
        <pc:chgData name="Vincenzo Romano" userId="28d6a931cc4a616f" providerId="LiveId" clId="{07DACDF2-390A-416B-9762-8111761E64EA}" dt="2020-11-21T14:33:21.364" v="900"/>
        <pc:sldMkLst>
          <pc:docMk/>
          <pc:sldMk cId="355033866" sldId="258"/>
        </pc:sldMkLst>
        <pc:spChg chg="mod ord">
          <ac:chgData name="Vincenzo Romano" userId="28d6a931cc4a616f" providerId="LiveId" clId="{07DACDF2-390A-416B-9762-8111761E64EA}" dt="2020-11-21T14:32:51.634" v="898" actId="207"/>
          <ac:spMkLst>
            <pc:docMk/>
            <pc:sldMk cId="355033866" sldId="258"/>
            <ac:spMk id="2" creationId="{CC04D22D-9A09-41D6-97A5-9B0ECFC29CCB}"/>
          </ac:spMkLst>
        </pc:spChg>
        <pc:spChg chg="del mod">
          <ac:chgData name="Vincenzo Romano" userId="28d6a931cc4a616f" providerId="LiveId" clId="{07DACDF2-390A-416B-9762-8111761E64EA}" dt="2020-11-21T14:27:36.328" v="865"/>
          <ac:spMkLst>
            <pc:docMk/>
            <pc:sldMk cId="355033866" sldId="258"/>
            <ac:spMk id="3" creationId="{C416B1C0-C591-45E8-9B07-B4D84F38E10D}"/>
          </ac:spMkLst>
        </pc:spChg>
        <pc:spChg chg="add del">
          <ac:chgData name="Vincenzo Romano" userId="28d6a931cc4a616f" providerId="LiveId" clId="{07DACDF2-390A-416B-9762-8111761E64EA}" dt="2020-11-21T14:28:56.504" v="873" actId="26606"/>
          <ac:spMkLst>
            <pc:docMk/>
            <pc:sldMk cId="355033866" sldId="258"/>
            <ac:spMk id="9" creationId="{9E433CB3-EAB2-4842-A1DD-7BC051B55670}"/>
          </ac:spMkLst>
        </pc:spChg>
        <pc:spChg chg="add del">
          <ac:chgData name="Vincenzo Romano" userId="28d6a931cc4a616f" providerId="LiveId" clId="{07DACDF2-390A-416B-9762-8111761E64EA}" dt="2020-11-21T14:28:56.504" v="873" actId="26606"/>
          <ac:spMkLst>
            <pc:docMk/>
            <pc:sldMk cId="355033866" sldId="258"/>
            <ac:spMk id="11" creationId="{6FAF9F3F-2AF9-4108-A33C-05E0835A98AF}"/>
          </ac:spMkLst>
        </pc:spChg>
        <pc:spChg chg="add del">
          <ac:chgData name="Vincenzo Romano" userId="28d6a931cc4a616f" providerId="LiveId" clId="{07DACDF2-390A-416B-9762-8111761E64EA}" dt="2020-11-21T14:28:56.504" v="873" actId="26606"/>
          <ac:spMkLst>
            <pc:docMk/>
            <pc:sldMk cId="355033866" sldId="258"/>
            <ac:spMk id="13" creationId="{F776B0B4-EBCF-4292-BACF-A789A13BBF20}"/>
          </ac:spMkLst>
        </pc:spChg>
        <pc:spChg chg="add del">
          <ac:chgData name="Vincenzo Romano" userId="28d6a931cc4a616f" providerId="LiveId" clId="{07DACDF2-390A-416B-9762-8111761E64EA}" dt="2020-11-21T14:29:43.376" v="880" actId="26606"/>
          <ac:spMkLst>
            <pc:docMk/>
            <pc:sldMk cId="355033866" sldId="258"/>
            <ac:spMk id="18" creationId="{61FB7DE9-F562-4290-99B7-8C2189D61165}"/>
          </ac:spMkLst>
        </pc:spChg>
        <pc:spChg chg="add del">
          <ac:chgData name="Vincenzo Romano" userId="28d6a931cc4a616f" providerId="LiveId" clId="{07DACDF2-390A-416B-9762-8111761E64EA}" dt="2020-11-21T14:29:43.376" v="880" actId="26606"/>
          <ac:spMkLst>
            <pc:docMk/>
            <pc:sldMk cId="355033866" sldId="258"/>
            <ac:spMk id="20" creationId="{8337CC61-9E93-4D80-9F1C-12CE9A0C07F6}"/>
          </ac:spMkLst>
        </pc:spChg>
        <pc:spChg chg="add del">
          <ac:chgData name="Vincenzo Romano" userId="28d6a931cc4a616f" providerId="LiveId" clId="{07DACDF2-390A-416B-9762-8111761E64EA}" dt="2020-11-21T14:29:43.376" v="880" actId="26606"/>
          <ac:spMkLst>
            <pc:docMk/>
            <pc:sldMk cId="355033866" sldId="258"/>
            <ac:spMk id="22" creationId="{B354F8A8-7D5A-4944-8B6C-36BBF5C0FAFB}"/>
          </ac:spMkLst>
        </pc:spChg>
        <pc:spChg chg="add del">
          <ac:chgData name="Vincenzo Romano" userId="28d6a931cc4a616f" providerId="LiveId" clId="{07DACDF2-390A-416B-9762-8111761E64EA}" dt="2020-11-21T14:29:43.360" v="879" actId="26606"/>
          <ac:spMkLst>
            <pc:docMk/>
            <pc:sldMk cId="355033866" sldId="258"/>
            <ac:spMk id="27" creationId="{F1270222-7C72-451C-B922-75C4D848763D}"/>
          </ac:spMkLst>
        </pc:spChg>
        <pc:spChg chg="add del">
          <ac:chgData name="Vincenzo Romano" userId="28d6a931cc4a616f" providerId="LiveId" clId="{07DACDF2-390A-416B-9762-8111761E64EA}" dt="2020-11-21T14:29:43.360" v="879" actId="26606"/>
          <ac:spMkLst>
            <pc:docMk/>
            <pc:sldMk cId="355033866" sldId="258"/>
            <ac:spMk id="29" creationId="{8337CC61-9E93-4D80-9F1C-12CE9A0C07F6}"/>
          </ac:spMkLst>
        </pc:spChg>
        <pc:spChg chg="add del">
          <ac:chgData name="Vincenzo Romano" userId="28d6a931cc4a616f" providerId="LiveId" clId="{07DACDF2-390A-416B-9762-8111761E64EA}" dt="2020-11-21T14:30:34.995" v="884" actId="26606"/>
          <ac:spMkLst>
            <pc:docMk/>
            <pc:sldMk cId="355033866" sldId="258"/>
            <ac:spMk id="31" creationId="{9E433CB3-EAB2-4842-A1DD-7BC051B55670}"/>
          </ac:spMkLst>
        </pc:spChg>
        <pc:spChg chg="add del">
          <ac:chgData name="Vincenzo Romano" userId="28d6a931cc4a616f" providerId="LiveId" clId="{07DACDF2-390A-416B-9762-8111761E64EA}" dt="2020-11-21T14:30:34.995" v="884" actId="26606"/>
          <ac:spMkLst>
            <pc:docMk/>
            <pc:sldMk cId="355033866" sldId="258"/>
            <ac:spMk id="32" creationId="{A87376E7-9AC1-477E-9D52-27424009C1A1}"/>
          </ac:spMkLst>
        </pc:spChg>
        <pc:spChg chg="add del">
          <ac:chgData name="Vincenzo Romano" userId="28d6a931cc4a616f" providerId="LiveId" clId="{07DACDF2-390A-416B-9762-8111761E64EA}" dt="2020-11-21T14:32:21.875" v="890" actId="26606"/>
          <ac:spMkLst>
            <pc:docMk/>
            <pc:sldMk cId="355033866" sldId="258"/>
            <ac:spMk id="37" creationId="{3D99578A-5517-4361-8249-598D1C9FB256}"/>
          </ac:spMkLst>
        </pc:spChg>
        <pc:spChg chg="add del">
          <ac:chgData name="Vincenzo Romano" userId="28d6a931cc4a616f" providerId="LiveId" clId="{07DACDF2-390A-416B-9762-8111761E64EA}" dt="2020-11-21T14:32:21.875" v="890" actId="26606"/>
          <ac:spMkLst>
            <pc:docMk/>
            <pc:sldMk cId="355033866" sldId="258"/>
            <ac:spMk id="39" creationId="{088C0414-4070-42B4-B359-C995754D7F8D}"/>
          </ac:spMkLst>
        </pc:spChg>
        <pc:spChg chg="add">
          <ac:chgData name="Vincenzo Romano" userId="28d6a931cc4a616f" providerId="LiveId" clId="{07DACDF2-390A-416B-9762-8111761E64EA}" dt="2020-11-21T14:32:21.875" v="890" actId="26606"/>
          <ac:spMkLst>
            <pc:docMk/>
            <pc:sldMk cId="355033866" sldId="258"/>
            <ac:spMk id="44" creationId="{61FB7DE9-F562-4290-99B7-8C2189D61165}"/>
          </ac:spMkLst>
        </pc:spChg>
        <pc:spChg chg="add">
          <ac:chgData name="Vincenzo Romano" userId="28d6a931cc4a616f" providerId="LiveId" clId="{07DACDF2-390A-416B-9762-8111761E64EA}" dt="2020-11-21T14:32:21.875" v="890" actId="26606"/>
          <ac:spMkLst>
            <pc:docMk/>
            <pc:sldMk cId="355033866" sldId="258"/>
            <ac:spMk id="46" creationId="{8337CC61-9E93-4D80-9F1C-12CE9A0C07F6}"/>
          </ac:spMkLst>
        </pc:spChg>
        <pc:spChg chg="add">
          <ac:chgData name="Vincenzo Romano" userId="28d6a931cc4a616f" providerId="LiveId" clId="{07DACDF2-390A-416B-9762-8111761E64EA}" dt="2020-11-21T14:32:21.875" v="890" actId="26606"/>
          <ac:spMkLst>
            <pc:docMk/>
            <pc:sldMk cId="355033866" sldId="258"/>
            <ac:spMk id="48" creationId="{B354F8A8-7D5A-4944-8B6C-36BBF5C0FAFB}"/>
          </ac:spMkLst>
        </pc:spChg>
        <pc:picChg chg="add mod ord">
          <ac:chgData name="Vincenzo Romano" userId="28d6a931cc4a616f" providerId="LiveId" clId="{07DACDF2-390A-416B-9762-8111761E64EA}" dt="2020-11-21T14:32:46.440" v="897" actId="14100"/>
          <ac:picMkLst>
            <pc:docMk/>
            <pc:sldMk cId="355033866" sldId="258"/>
            <ac:picMk id="4" creationId="{E75B147B-DC11-45CC-B667-4B577BD27DD8}"/>
          </ac:picMkLst>
        </pc:picChg>
      </pc:sldChg>
      <pc:sldChg chg="addSp delSp modSp add setBg">
        <pc:chgData name="Vincenzo Romano" userId="28d6a931cc4a616f" providerId="LiveId" clId="{07DACDF2-390A-416B-9762-8111761E64EA}" dt="2020-11-21T14:41:24.610" v="914"/>
        <pc:sldMkLst>
          <pc:docMk/>
          <pc:sldMk cId="3834949647" sldId="259"/>
        </pc:sldMkLst>
        <pc:spChg chg="del">
          <ac:chgData name="Vincenzo Romano" userId="28d6a931cc4a616f" providerId="LiveId" clId="{07DACDF2-390A-416B-9762-8111761E64EA}" dt="2020-11-21T14:40:20.096" v="907"/>
          <ac:spMkLst>
            <pc:docMk/>
            <pc:sldMk cId="3834949647" sldId="259"/>
            <ac:spMk id="2" creationId="{9E9BE5D6-B1C4-460D-9930-4FC10DB431F0}"/>
          </ac:spMkLst>
        </pc:spChg>
        <pc:spChg chg="del">
          <ac:chgData name="Vincenzo Romano" userId="28d6a931cc4a616f" providerId="LiveId" clId="{07DACDF2-390A-416B-9762-8111761E64EA}" dt="2020-11-21T14:40:26.037" v="908"/>
          <ac:spMkLst>
            <pc:docMk/>
            <pc:sldMk cId="3834949647" sldId="259"/>
            <ac:spMk id="3" creationId="{A608F4CC-56AC-474C-B26B-D08785ECE025}"/>
          </ac:spMkLst>
        </pc:spChg>
        <pc:picChg chg="add del mod">
          <ac:chgData name="Vincenzo Romano" userId="28d6a931cc4a616f" providerId="LiveId" clId="{07DACDF2-390A-416B-9762-8111761E64EA}" dt="2020-11-21T14:40:35.733" v="910" actId="14100"/>
          <ac:picMkLst>
            <pc:docMk/>
            <pc:sldMk cId="3834949647" sldId="259"/>
            <ac:picMk id="4" creationId="{033B7581-607A-4563-8658-A989C4E4B6FA}"/>
          </ac:picMkLst>
        </pc:picChg>
      </pc:sldChg>
      <pc:sldChg chg="addSp delSp modSp add setBg">
        <pc:chgData name="Vincenzo Romano" userId="28d6a931cc4a616f" providerId="LiveId" clId="{07DACDF2-390A-416B-9762-8111761E64EA}" dt="2020-11-21T14:47:12.687" v="929"/>
        <pc:sldMkLst>
          <pc:docMk/>
          <pc:sldMk cId="111144979" sldId="260"/>
        </pc:sldMkLst>
        <pc:spChg chg="del">
          <ac:chgData name="Vincenzo Romano" userId="28d6a931cc4a616f" providerId="LiveId" clId="{07DACDF2-390A-416B-9762-8111761E64EA}" dt="2020-11-21T14:44:04.761" v="916"/>
          <ac:spMkLst>
            <pc:docMk/>
            <pc:sldMk cId="111144979" sldId="260"/>
            <ac:spMk id="2" creationId="{A0E502B1-83E1-4C61-83B3-5BD2857A48A1}"/>
          </ac:spMkLst>
        </pc:spChg>
        <pc:spChg chg="del">
          <ac:chgData name="Vincenzo Romano" userId="28d6a931cc4a616f" providerId="LiveId" clId="{07DACDF2-390A-416B-9762-8111761E64EA}" dt="2020-11-21T14:44:40.312" v="921"/>
          <ac:spMkLst>
            <pc:docMk/>
            <pc:sldMk cId="111144979" sldId="260"/>
            <ac:spMk id="3" creationId="{5E934167-EEDC-4A0D-B064-B1C60DF5E2DE}"/>
          </ac:spMkLst>
        </pc:spChg>
        <pc:picChg chg="add del">
          <ac:chgData name="Vincenzo Romano" userId="28d6a931cc4a616f" providerId="LiveId" clId="{07DACDF2-390A-416B-9762-8111761E64EA}" dt="2020-11-21T14:44:16.841" v="918"/>
          <ac:picMkLst>
            <pc:docMk/>
            <pc:sldMk cId="111144979" sldId="260"/>
            <ac:picMk id="4" creationId="{8F255640-C701-4DE9-BBF6-F973C56DAA01}"/>
          </ac:picMkLst>
        </pc:picChg>
        <pc:picChg chg="add mod">
          <ac:chgData name="Vincenzo Romano" userId="28d6a931cc4a616f" providerId="LiveId" clId="{07DACDF2-390A-416B-9762-8111761E64EA}" dt="2020-11-21T14:46:07.412" v="922" actId="1076"/>
          <ac:picMkLst>
            <pc:docMk/>
            <pc:sldMk cId="111144979" sldId="260"/>
            <ac:picMk id="5" creationId="{90C54D11-1891-4962-BFD5-DE9E337D9120}"/>
          </ac:picMkLst>
        </pc:picChg>
        <pc:picChg chg="add mod">
          <ac:chgData name="Vincenzo Romano" userId="28d6a931cc4a616f" providerId="LiveId" clId="{07DACDF2-390A-416B-9762-8111761E64EA}" dt="2020-11-21T14:46:22.241" v="927" actId="1076"/>
          <ac:picMkLst>
            <pc:docMk/>
            <pc:sldMk cId="111144979" sldId="260"/>
            <ac:picMk id="6" creationId="{C320A123-10F0-43E3-B15A-38E26D4F507E}"/>
          </ac:picMkLst>
        </pc:picChg>
      </pc:sldChg>
      <pc:sldChg chg="addSp delSp modSp add mod setBg">
        <pc:chgData name="Vincenzo Romano" userId="28d6a931cc4a616f" providerId="LiveId" clId="{07DACDF2-390A-416B-9762-8111761E64EA}" dt="2020-11-21T14:56:38.552" v="1003" actId="20577"/>
        <pc:sldMkLst>
          <pc:docMk/>
          <pc:sldMk cId="2302702867" sldId="261"/>
        </pc:sldMkLst>
        <pc:spChg chg="del">
          <ac:chgData name="Vincenzo Romano" userId="28d6a931cc4a616f" providerId="LiveId" clId="{07DACDF2-390A-416B-9762-8111761E64EA}" dt="2020-11-21T14:51:42.284" v="931"/>
          <ac:spMkLst>
            <pc:docMk/>
            <pc:sldMk cId="2302702867" sldId="261"/>
            <ac:spMk id="2" creationId="{EA31CFCA-6153-4E6F-9175-42FA3473370C}"/>
          </ac:spMkLst>
        </pc:spChg>
        <pc:spChg chg="add del mod">
          <ac:chgData name="Vincenzo Romano" userId="28d6a931cc4a616f" providerId="LiveId" clId="{07DACDF2-390A-416B-9762-8111761E64EA}" dt="2020-11-21T14:56:38.552" v="1003" actId="20577"/>
          <ac:spMkLst>
            <pc:docMk/>
            <pc:sldMk cId="2302702867" sldId="261"/>
            <ac:spMk id="3" creationId="{8DC3DE51-B060-450E-8DD0-63E6C81F1FF1}"/>
          </ac:spMkLst>
        </pc:spChg>
        <pc:spChg chg="add del mod">
          <ac:chgData name="Vincenzo Romano" userId="28d6a931cc4a616f" providerId="LiveId" clId="{07DACDF2-390A-416B-9762-8111761E64EA}" dt="2020-11-21T14:53:47.448" v="983"/>
          <ac:spMkLst>
            <pc:docMk/>
            <pc:sldMk cId="2302702867" sldId="261"/>
            <ac:spMk id="7" creationId="{4B71C250-0946-4F7F-9E38-8151F6D2C5D1}"/>
          </ac:spMkLst>
        </pc:spChg>
        <pc:spChg chg="add">
          <ac:chgData name="Vincenzo Romano" userId="28d6a931cc4a616f" providerId="LiveId" clId="{07DACDF2-390A-416B-9762-8111761E64EA}" dt="2020-11-21T14:52:26.408" v="936" actId="26606"/>
          <ac:spMkLst>
            <pc:docMk/>
            <pc:sldMk cId="2302702867" sldId="261"/>
            <ac:spMk id="11" creationId="{9D8352E2-208C-45A3-98BB-59F268D4101E}"/>
          </ac:spMkLst>
        </pc:spChg>
        <pc:spChg chg="add">
          <ac:chgData name="Vincenzo Romano" userId="28d6a931cc4a616f" providerId="LiveId" clId="{07DACDF2-390A-416B-9762-8111761E64EA}" dt="2020-11-21T14:52:26.408" v="936" actId="26606"/>
          <ac:spMkLst>
            <pc:docMk/>
            <pc:sldMk cId="2302702867" sldId="261"/>
            <ac:spMk id="13" creationId="{0FA910AE-74D1-4667-B245-2E196CF829C8}"/>
          </ac:spMkLst>
        </pc:spChg>
        <pc:picChg chg="add mod">
          <ac:chgData name="Vincenzo Romano" userId="28d6a931cc4a616f" providerId="LiveId" clId="{07DACDF2-390A-416B-9762-8111761E64EA}" dt="2020-11-21T14:52:26.408" v="936" actId="26606"/>
          <ac:picMkLst>
            <pc:docMk/>
            <pc:sldMk cId="2302702867" sldId="261"/>
            <ac:picMk id="4" creationId="{5D7F9479-AE13-4F43-8F8B-7CD9E873FE60}"/>
          </ac:picMkLst>
        </pc:picChg>
        <pc:picChg chg="add mod">
          <ac:chgData name="Vincenzo Romano" userId="28d6a931cc4a616f" providerId="LiveId" clId="{07DACDF2-390A-416B-9762-8111761E64EA}" dt="2020-11-21T14:52:26.408" v="936" actId="26606"/>
          <ac:picMkLst>
            <pc:docMk/>
            <pc:sldMk cId="2302702867" sldId="261"/>
            <ac:picMk id="5" creationId="{9E9E971D-E6B1-4DD4-B0E8-10E20AF3210B}"/>
          </ac:picMkLst>
        </pc:picChg>
        <pc:picChg chg="add mod ord">
          <ac:chgData name="Vincenzo Romano" userId="28d6a931cc4a616f" providerId="LiveId" clId="{07DACDF2-390A-416B-9762-8111761E64EA}" dt="2020-11-21T14:52:41.737" v="940" actId="14100"/>
          <ac:picMkLst>
            <pc:docMk/>
            <pc:sldMk cId="2302702867" sldId="261"/>
            <ac:picMk id="6" creationId="{2168EE64-FB5F-4D5B-8947-1F4789CAF0B2}"/>
          </ac:picMkLst>
        </pc:picChg>
      </pc:sldChg>
      <pc:sldChg chg="addSp modSp add setBg modAnim">
        <pc:chgData name="Vincenzo Romano" userId="28d6a931cc4a616f" providerId="LiveId" clId="{07DACDF2-390A-416B-9762-8111761E64EA}" dt="2020-11-21T15:30:11.163" v="1085" actId="14100"/>
        <pc:sldMkLst>
          <pc:docMk/>
          <pc:sldMk cId="3898468551" sldId="262"/>
        </pc:sldMkLst>
        <pc:spChg chg="mod">
          <ac:chgData name="Vincenzo Romano" userId="28d6a931cc4a616f" providerId="LiveId" clId="{07DACDF2-390A-416B-9762-8111761E64EA}" dt="2020-11-21T15:29:41.461" v="1082" actId="113"/>
          <ac:spMkLst>
            <pc:docMk/>
            <pc:sldMk cId="3898468551" sldId="262"/>
            <ac:spMk id="2" creationId="{F75062B6-6D4B-4A79-90C9-27409BB4224D}"/>
          </ac:spMkLst>
        </pc:spChg>
        <pc:picChg chg="add mod">
          <ac:chgData name="Vincenzo Romano" userId="28d6a931cc4a616f" providerId="LiveId" clId="{07DACDF2-390A-416B-9762-8111761E64EA}" dt="2020-11-21T15:30:11.163" v="1085" actId="14100"/>
          <ac:picMkLst>
            <pc:docMk/>
            <pc:sldMk cId="3898468551" sldId="262"/>
            <ac:picMk id="4" creationId="{20B57D21-7C9A-490C-86C4-E2066CABBFBB}"/>
          </ac:picMkLst>
        </pc:picChg>
      </pc:sldChg>
      <pc:sldChg chg="addSp modSp add setBg modAnim">
        <pc:chgData name="Vincenzo Romano" userId="28d6a931cc4a616f" providerId="LiveId" clId="{07DACDF2-390A-416B-9762-8111761E64EA}" dt="2020-11-21T15:44:27.400" v="1171" actId="20577"/>
        <pc:sldMkLst>
          <pc:docMk/>
          <pc:sldMk cId="2550914063" sldId="263"/>
        </pc:sldMkLst>
        <pc:spChg chg="mod">
          <ac:chgData name="Vincenzo Romano" userId="28d6a931cc4a616f" providerId="LiveId" clId="{07DACDF2-390A-416B-9762-8111761E64EA}" dt="2020-11-21T15:44:27.400" v="1171" actId="20577"/>
          <ac:spMkLst>
            <pc:docMk/>
            <pc:sldMk cId="2550914063" sldId="263"/>
            <ac:spMk id="2" creationId="{435AB97A-578B-4D8F-867A-766453017EBE}"/>
          </ac:spMkLst>
        </pc:spChg>
        <pc:picChg chg="add mod">
          <ac:chgData name="Vincenzo Romano" userId="28d6a931cc4a616f" providerId="LiveId" clId="{07DACDF2-390A-416B-9762-8111761E64EA}" dt="2020-11-21T15:38:42.352" v="1160" actId="1076"/>
          <ac:picMkLst>
            <pc:docMk/>
            <pc:sldMk cId="2550914063" sldId="263"/>
            <ac:picMk id="4" creationId="{D4B66452-6A76-4374-9234-B59DD1CB8C14}"/>
          </ac:picMkLst>
        </pc:picChg>
      </pc:sldChg>
    </pc:docChg>
  </pc:docChgLst>
  <pc:docChgLst>
    <pc:chgData name="Vincenzo Romano" userId="28d6a931cc4a616f" providerId="LiveId" clId="{22F275F7-EB7D-458B-BC2D-9F2B2D143846}"/>
    <pc:docChg chg="custSel modSld">
      <pc:chgData name="Vincenzo Romano" userId="28d6a931cc4a616f" providerId="LiveId" clId="{22F275F7-EB7D-458B-BC2D-9F2B2D143846}" dt="2020-11-23T10:16:41.309" v="20" actId="14100"/>
      <pc:docMkLst>
        <pc:docMk/>
      </pc:docMkLst>
      <pc:sldChg chg="delSp modSp mod delAnim">
        <pc:chgData name="Vincenzo Romano" userId="28d6a931cc4a616f" providerId="LiveId" clId="{22F275F7-EB7D-458B-BC2D-9F2B2D143846}" dt="2020-11-23T09:54:59.221" v="2" actId="1076"/>
        <pc:sldMkLst>
          <pc:docMk/>
          <pc:sldMk cId="1457628499" sldId="256"/>
        </pc:sldMkLst>
        <pc:picChg chg="del">
          <ac:chgData name="Vincenzo Romano" userId="28d6a931cc4a616f" providerId="LiveId" clId="{22F275F7-EB7D-458B-BC2D-9F2B2D143846}" dt="2020-11-23T09:53:53.981" v="0" actId="21"/>
          <ac:picMkLst>
            <pc:docMk/>
            <pc:sldMk cId="1457628499" sldId="256"/>
            <ac:picMk id="5" creationId="{A5995D93-089B-455E-93A1-B84A05E92C8B}"/>
          </ac:picMkLst>
        </pc:picChg>
        <pc:picChg chg="mod">
          <ac:chgData name="Vincenzo Romano" userId="28d6a931cc4a616f" providerId="LiveId" clId="{22F275F7-EB7D-458B-BC2D-9F2B2D143846}" dt="2020-11-23T09:54:59.221" v="2" actId="1076"/>
          <ac:picMkLst>
            <pc:docMk/>
            <pc:sldMk cId="1457628499" sldId="256"/>
            <ac:picMk id="6" creationId="{8C94F62A-9D07-460F-BEB7-C45CAB4529E0}"/>
          </ac:picMkLst>
        </pc:picChg>
      </pc:sldChg>
      <pc:sldChg chg="modSp mod">
        <pc:chgData name="Vincenzo Romano" userId="28d6a931cc4a616f" providerId="LiveId" clId="{22F275F7-EB7D-458B-BC2D-9F2B2D143846}" dt="2020-11-23T09:56:27.607" v="5" actId="1076"/>
        <pc:sldMkLst>
          <pc:docMk/>
          <pc:sldMk cId="1948480759" sldId="257"/>
        </pc:sldMkLst>
        <pc:picChg chg="mod">
          <ac:chgData name="Vincenzo Romano" userId="28d6a931cc4a616f" providerId="LiveId" clId="{22F275F7-EB7D-458B-BC2D-9F2B2D143846}" dt="2020-11-23T09:56:27.607" v="5" actId="1076"/>
          <ac:picMkLst>
            <pc:docMk/>
            <pc:sldMk cId="1948480759" sldId="257"/>
            <ac:picMk id="4" creationId="{772EDAD1-050D-45E8-97EE-C355E7CD13A1}"/>
          </ac:picMkLst>
        </pc:picChg>
      </pc:sldChg>
      <pc:sldChg chg="modSp mod">
        <pc:chgData name="Vincenzo Romano" userId="28d6a931cc4a616f" providerId="LiveId" clId="{22F275F7-EB7D-458B-BC2D-9F2B2D143846}" dt="2020-11-23T10:00:21.541" v="8" actId="1076"/>
        <pc:sldMkLst>
          <pc:docMk/>
          <pc:sldMk cId="355033866" sldId="258"/>
        </pc:sldMkLst>
        <pc:picChg chg="mod">
          <ac:chgData name="Vincenzo Romano" userId="28d6a931cc4a616f" providerId="LiveId" clId="{22F275F7-EB7D-458B-BC2D-9F2B2D143846}" dt="2020-11-23T10:00:21.541" v="8" actId="1076"/>
          <ac:picMkLst>
            <pc:docMk/>
            <pc:sldMk cId="355033866" sldId="258"/>
            <ac:picMk id="3" creationId="{34291C33-2AF2-4FF7-AD24-F03568F249E6}"/>
          </ac:picMkLst>
        </pc:picChg>
      </pc:sldChg>
      <pc:sldChg chg="modSp mod">
        <pc:chgData name="Vincenzo Romano" userId="28d6a931cc4a616f" providerId="LiveId" clId="{22F275F7-EB7D-458B-BC2D-9F2B2D143846}" dt="2020-11-23T10:04:14.011" v="12" actId="14100"/>
        <pc:sldMkLst>
          <pc:docMk/>
          <pc:sldMk cId="3834949647" sldId="259"/>
        </pc:sldMkLst>
        <pc:picChg chg="mod">
          <ac:chgData name="Vincenzo Romano" userId="28d6a931cc4a616f" providerId="LiveId" clId="{22F275F7-EB7D-458B-BC2D-9F2B2D143846}" dt="2020-11-23T10:04:14.011" v="12" actId="14100"/>
          <ac:picMkLst>
            <pc:docMk/>
            <pc:sldMk cId="3834949647" sldId="259"/>
            <ac:picMk id="2" creationId="{A2E2EAD7-A25D-422E-8AAE-E9F6DA28C650}"/>
          </ac:picMkLst>
        </pc:picChg>
      </pc:sldChg>
      <pc:sldChg chg="modSp mod">
        <pc:chgData name="Vincenzo Romano" userId="28d6a931cc4a616f" providerId="LiveId" clId="{22F275F7-EB7D-458B-BC2D-9F2B2D143846}" dt="2020-11-23T10:14:11.141" v="15" actId="1076"/>
        <pc:sldMkLst>
          <pc:docMk/>
          <pc:sldMk cId="111144979" sldId="260"/>
        </pc:sldMkLst>
        <pc:picChg chg="mod">
          <ac:chgData name="Vincenzo Romano" userId="28d6a931cc4a616f" providerId="LiveId" clId="{22F275F7-EB7D-458B-BC2D-9F2B2D143846}" dt="2020-11-23T10:14:11.141" v="15" actId="1076"/>
          <ac:picMkLst>
            <pc:docMk/>
            <pc:sldMk cId="111144979" sldId="260"/>
            <ac:picMk id="2" creationId="{1BE8857A-5A57-4656-842D-54052B55D2E3}"/>
          </ac:picMkLst>
        </pc:picChg>
      </pc:sldChg>
      <pc:sldChg chg="modSp mod">
        <pc:chgData name="Vincenzo Romano" userId="28d6a931cc4a616f" providerId="LiveId" clId="{22F275F7-EB7D-458B-BC2D-9F2B2D143846}" dt="2020-11-23T10:15:58.741" v="18" actId="1076"/>
        <pc:sldMkLst>
          <pc:docMk/>
          <pc:sldMk cId="2302702867" sldId="261"/>
        </pc:sldMkLst>
        <pc:picChg chg="mod">
          <ac:chgData name="Vincenzo Romano" userId="28d6a931cc4a616f" providerId="LiveId" clId="{22F275F7-EB7D-458B-BC2D-9F2B2D143846}" dt="2020-11-23T10:15:58.741" v="18" actId="1076"/>
          <ac:picMkLst>
            <pc:docMk/>
            <pc:sldMk cId="2302702867" sldId="261"/>
            <ac:picMk id="2" creationId="{39CC35CC-3A18-481B-B1EE-C73D8C51F303}"/>
          </ac:picMkLst>
        </pc:picChg>
      </pc:sldChg>
      <pc:sldChg chg="modSp mod">
        <pc:chgData name="Vincenzo Romano" userId="28d6a931cc4a616f" providerId="LiveId" clId="{22F275F7-EB7D-458B-BC2D-9F2B2D143846}" dt="2020-11-23T10:01:41.401" v="11" actId="1076"/>
        <pc:sldMkLst>
          <pc:docMk/>
          <pc:sldMk cId="3898468551" sldId="262"/>
        </pc:sldMkLst>
        <pc:picChg chg="mod">
          <ac:chgData name="Vincenzo Romano" userId="28d6a931cc4a616f" providerId="LiveId" clId="{22F275F7-EB7D-458B-BC2D-9F2B2D143846}" dt="2020-11-23T10:01:41.401" v="11" actId="1076"/>
          <ac:picMkLst>
            <pc:docMk/>
            <pc:sldMk cId="3898468551" sldId="262"/>
            <ac:picMk id="5" creationId="{905C3BD2-3A8C-4843-81BF-D106D95F1365}"/>
          </ac:picMkLst>
        </pc:picChg>
      </pc:sldChg>
      <pc:sldChg chg="modSp mod">
        <pc:chgData name="Vincenzo Romano" userId="28d6a931cc4a616f" providerId="LiveId" clId="{22F275F7-EB7D-458B-BC2D-9F2B2D143846}" dt="2020-11-23T10:16:41.309" v="20" actId="14100"/>
        <pc:sldMkLst>
          <pc:docMk/>
          <pc:sldMk cId="2550914063" sldId="263"/>
        </pc:sldMkLst>
        <pc:picChg chg="mod">
          <ac:chgData name="Vincenzo Romano" userId="28d6a931cc4a616f" providerId="LiveId" clId="{22F275F7-EB7D-458B-BC2D-9F2B2D143846}" dt="2020-11-23T10:16:41.309" v="20" actId="14100"/>
          <ac:picMkLst>
            <pc:docMk/>
            <pc:sldMk cId="2550914063" sldId="263"/>
            <ac:picMk id="5" creationId="{161687E1-4CF3-437D-BCBE-78E2E22D60F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4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ideo" Target="https://www.youtube.com/embed/h0McVnFX3_w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video" Target="https://www.youtube.com/embed/PeD4G02TQDE?start=66&amp;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EF8EE-7C3A-45D0-9724-9F79E45D8F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85" r="36660" b="-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DCB9D20-CD81-4774-B80A-1368F5F5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L’acqua e le sue caratteristiche classe IV F </a:t>
            </a:r>
            <a:br>
              <a:rPr lang="it-IT" sz="3200" b="1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plesso</a:t>
            </a:r>
            <a:br>
              <a:rPr lang="it-IT" sz="3200" b="1" dirty="0">
                <a:solidFill>
                  <a:srgbClr val="0070C0"/>
                </a:solidFill>
              </a:rPr>
            </a:br>
            <a:r>
              <a:rPr lang="it-IT" sz="3200" b="1" dirty="0">
                <a:solidFill>
                  <a:srgbClr val="0070C0"/>
                </a:solidFill>
              </a:rPr>
              <a:t> «</a:t>
            </a:r>
            <a:r>
              <a:rPr lang="it-IT" sz="3200" b="1" dirty="0" err="1">
                <a:solidFill>
                  <a:srgbClr val="0070C0"/>
                </a:solidFill>
              </a:rPr>
              <a:t>Frà</a:t>
            </a:r>
            <a:r>
              <a:rPr lang="it-IT" sz="3200" b="1" dirty="0">
                <a:solidFill>
                  <a:srgbClr val="0070C0"/>
                </a:solidFill>
              </a:rPr>
              <a:t> 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BF5C72-1584-45DB-8696-936944DDC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Docente 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Vincenzo Romano</a:t>
            </a:r>
          </a:p>
          <a:p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C94F62A-9D07-460F-BEB7-C45CAB452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9459" y="4332214"/>
            <a:ext cx="1293627" cy="12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13C734-298E-4110-B3B6-E2EE15E112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995" b="9755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72D6322-BB79-455D-9295-EC9B9FA9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ACBECFD-C472-4319-B9FB-B894F8ED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413" y="179439"/>
            <a:ext cx="9486900" cy="167150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FFFF"/>
                </a:solidFill>
              </a:rPr>
              <a:t>L’acqua intorno a noi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BB74B2F-E65F-4AFF-9B53-7B64522A6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8115300" cy="2371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b="1" dirty="0">
                <a:solidFill>
                  <a:srgbClr val="FFFFFF"/>
                </a:solidFill>
              </a:rPr>
              <a:t>È presente quasi dappertutto: nei fiumi, nei laghi, nei mari, negli oceani, nel terreno, nelle piante, negli animali e nel nostro corpo. L’acqua degli oceani e dei mari è salata; invece quella dei fiumi e dei laghi è dolce, cioè non salata. Oltre che dolce, l’acqua che beviamo deve essere limpida e priva di sostanze che potrebbero danneggiare la salute. Se l’acqua ha queste caratteristiche diciamo che è potabile, cioè bevibile. Pertanto l’acqua è assolutamente necessaria per la vita di tutte le piante, gli animali e gli esseri umani. Senza l’acqua non ci sarebbe vita su tutto il pianeta.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72EDAD1-050D-45E8-97EE-C355E7CD1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2462" y="320766"/>
            <a:ext cx="1671508" cy="16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C04D22D-9A09-41D6-97A5-9B0ECFC29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219" y="5015233"/>
            <a:ext cx="8115299" cy="1265404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L’acqua è presente in natura in tre stati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5B147B-DC11-45CC-B667-4B577BD27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57"/>
          <a:stretch/>
        </p:blipFill>
        <p:spPr>
          <a:xfrm>
            <a:off x="2005782" y="685800"/>
            <a:ext cx="8659568" cy="4390754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4291C33-2AF2-4FF7-AD24-F03568F24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978" y="154497"/>
            <a:ext cx="1705908" cy="17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062B6-6D4B-4A79-90C9-27409BB42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27001"/>
            <a:ext cx="8115300" cy="1600199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Guardiamo il video che spiega bene i passaggi di stato dell’acqua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161DC7-D843-4755-A088-45C55F12D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Elementi multimediali online 3" title="Gli stati dell'acqua - RENATO LO SCIENZIATO per la scuola primaria @MelaMusicTV">
            <a:hlinkClick r:id="" action="ppaction://media"/>
            <a:extLst>
              <a:ext uri="{FF2B5EF4-FFF2-40B4-BE49-F238E27FC236}">
                <a16:creationId xmlns:a16="http://schemas.microsoft.com/office/drawing/2014/main" id="{20B57D21-7C9A-490C-86C4-E2066CABBF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58057" y="1701800"/>
            <a:ext cx="8940799" cy="5029199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05C3BD2-3A8C-4843-81BF-D106D95F13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3151" y="127001"/>
            <a:ext cx="1464578" cy="14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3B7581-607A-4563-8658-A989C4E4B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5900" y="0"/>
            <a:ext cx="10883900" cy="685799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A2E2EAD7-A25D-422E-8AAE-E9F6DA28C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3124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C54D11-1891-4962-BFD5-DE9E337D9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2295525"/>
            <a:ext cx="6076950" cy="45624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320A123-10F0-43E3-B15A-38E26D4F5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271462"/>
            <a:ext cx="5880305" cy="4414837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BE8857A-5A57-4656-842D-54052B55D2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4924" y="271462"/>
            <a:ext cx="1431022" cy="143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352E2-208C-45A3-98BB-59F268D41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A910AE-74D1-4667-B245-2E196CF8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0"/>
            <a:ext cx="54483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C3DE51-B060-450E-8DD0-63E6C81F1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4566" y="1900962"/>
            <a:ext cx="3266568" cy="3270806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FFFF00"/>
                </a:solidFill>
              </a:rPr>
              <a:t>Come evitare lo spreco dell’acqua?</a:t>
            </a:r>
          </a:p>
          <a:p>
            <a:r>
              <a:rPr lang="it-IT" sz="4800" b="1" dirty="0">
                <a:solidFill>
                  <a:srgbClr val="FFFF00"/>
                </a:solidFill>
              </a:rPr>
              <a:t>(Ed. civica)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168EE64-FB5F-4D5B-8947-1F4789CA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01"/>
            <a:ext cx="6743700" cy="68391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D7F9479-AE13-4F43-8F8B-7CD9E873F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104" y="2371166"/>
            <a:ext cx="2475895" cy="9282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E9E971D-E6B1-4DD4-B0E8-10E20AF32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104" y="3558605"/>
            <a:ext cx="2475895" cy="928228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9CC35CC-3A18-481B-B1EE-C73D8C51F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4062" y="131567"/>
            <a:ext cx="1637828" cy="16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5AB97A-578B-4D8F-867A-766453017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380" y="108155"/>
            <a:ext cx="7557319" cy="1877961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E per finire chiariamo meglio come </a:t>
            </a:r>
            <a:r>
              <a:rPr lang="it-IT" b="1">
                <a:solidFill>
                  <a:srgbClr val="0070C0"/>
                </a:solidFill>
              </a:rPr>
              <a:t>evitare sprechi…</a:t>
            </a:r>
            <a:br>
              <a:rPr lang="it-IT" b="1" dirty="0">
                <a:solidFill>
                  <a:srgbClr val="0070C0"/>
                </a:solidFill>
              </a:rPr>
            </a:br>
            <a:r>
              <a:rPr lang="it-IT" b="1">
                <a:solidFill>
                  <a:srgbClr val="0070C0"/>
                </a:solidFill>
              </a:rPr>
              <a:t>Alla prossima!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9B272A-5733-4367-97D5-6D3630A7B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Elementi multimediali online 3" title="Maestra Fulvia - LO SPRECO DELL'ACQUA">
            <a:hlinkClick r:id="" action="ppaction://media"/>
            <a:extLst>
              <a:ext uri="{FF2B5EF4-FFF2-40B4-BE49-F238E27FC236}">
                <a16:creationId xmlns:a16="http://schemas.microsoft.com/office/drawing/2014/main" id="{D4B66452-6A76-4374-9234-B59DD1CB8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873956" y="1968500"/>
            <a:ext cx="8692444" cy="488950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61687E1-4CF3-437D-BCBE-78E2E22D60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09019" y="2432049"/>
            <a:ext cx="1233939" cy="123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B2F30"/>
      </a:dk2>
      <a:lt2>
        <a:srgbClr val="F1F3F0"/>
      </a:lt2>
      <a:accent1>
        <a:srgbClr val="A24DC3"/>
      </a:accent1>
      <a:accent2>
        <a:srgbClr val="6744B5"/>
      </a:accent2>
      <a:accent3>
        <a:srgbClr val="4D5AC3"/>
      </a:accent3>
      <a:accent4>
        <a:srgbClr val="3B7AB1"/>
      </a:accent4>
      <a:accent5>
        <a:srgbClr val="4DBDC3"/>
      </a:accent5>
      <a:accent6>
        <a:srgbClr val="3BB186"/>
      </a:accent6>
      <a:hlink>
        <a:srgbClr val="3A96B0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183</Words>
  <Application>Microsoft Office PowerPoint</Application>
  <PresentationFormat>Widescreen</PresentationFormat>
  <Paragraphs>10</Paragraphs>
  <Slides>8</Slides>
  <Notes>0</Notes>
  <HiddenSlides>0</HiddenSlides>
  <MMClips>10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Goudy Old Style</vt:lpstr>
      <vt:lpstr>ClassicFrameVTI</vt:lpstr>
      <vt:lpstr>L’acqua e le sue caratteristiche classe IV F  plesso  «Frà siciliano»</vt:lpstr>
      <vt:lpstr>L’acqua intorno a noi</vt:lpstr>
      <vt:lpstr>L’acqua è presente in natura in tre stati</vt:lpstr>
      <vt:lpstr>Guardiamo il video che spiega bene i passaggi di stato dell’acqua</vt:lpstr>
      <vt:lpstr>Presentazione standard di PowerPoint</vt:lpstr>
      <vt:lpstr>Presentazione standard di PowerPoint</vt:lpstr>
      <vt:lpstr>Presentazione standard di PowerPoint</vt:lpstr>
      <vt:lpstr>E per finire chiariamo meglio come evitare sprechi… Alla prossima!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 e le sue caratteristiche classe IV F  plesso  «Frà siciliano»</dc:title>
  <dc:creator>Vincenzo Romano</dc:creator>
  <cp:lastModifiedBy>Vincenzo Romano</cp:lastModifiedBy>
  <cp:revision>1</cp:revision>
  <dcterms:created xsi:type="dcterms:W3CDTF">2020-11-21T14:32:21Z</dcterms:created>
  <dcterms:modified xsi:type="dcterms:W3CDTF">2020-11-23T10:16:43Z</dcterms:modified>
</cp:coreProperties>
</file>