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61" r:id="rId5"/>
    <p:sldId id="259" r:id="rId6"/>
    <p:sldId id="264" r:id="rId7"/>
    <p:sldId id="257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yVzLQSvrxX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ergia elettrica, ad aprile aumenta la domanda e diminuisce la produ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9751" y="77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leoscienza.it/wp-content/uploads/2020/03/copertina-da-newton-ai-giorni-nostri-laboratorio-didattico-energia-leo-scienza-bambini-esperimenti-scientifici-274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48" y="78828"/>
            <a:ext cx="4887311" cy="67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98938" y="38628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>
                <a:solidFill>
                  <a:srgbClr val="F57B3D"/>
                </a:solidFill>
                <a:latin typeface="risque"/>
              </a:rPr>
              <a:t>Da Newton ai giorni nostri</a:t>
            </a:r>
            <a:br>
              <a:rPr lang="it-IT" sz="3200" dirty="0">
                <a:solidFill>
                  <a:srgbClr val="F57B3D"/>
                </a:solidFill>
                <a:latin typeface="risque"/>
              </a:rPr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41739" y="151699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latin typeface="Lato"/>
              </a:rPr>
              <a:t>Isaac </a:t>
            </a:r>
            <a:r>
              <a:rPr lang="it-IT" sz="2400" dirty="0">
                <a:solidFill>
                  <a:srgbClr val="FFFF00"/>
                </a:solidFill>
                <a:latin typeface="Lato"/>
              </a:rPr>
              <a:t>Newton era solito dire “Ciò che sappiamo è una goccia, ciò che ignoriamo è un oceano”: gran parte di questa goccia di sapere la dobbiamo alle sue scoperte e alle sue osservazioni. Partendo dai fondamenti della fisica classica scoperti dal grande scienziato inglese, comprenderemo meglio il concetto di Energia, e studieremo forme, trasformazioni e applicazioni e scopriremo cos’è una fonte energetica.</a:t>
            </a:r>
            <a:r>
              <a:rPr lang="it-IT" sz="2400" dirty="0">
                <a:solidFill>
                  <a:srgbClr val="FFFF00"/>
                </a:solidFill>
              </a:rPr>
              <a:t/>
            </a:r>
            <a:br>
              <a:rPr lang="it-IT" sz="2400" dirty="0">
                <a:solidFill>
                  <a:srgbClr val="FFFF00"/>
                </a:solidFill>
              </a:rPr>
            </a:br>
            <a:endParaRPr lang="it-IT" sz="2400" dirty="0">
              <a:solidFill>
                <a:srgbClr val="FFFF00"/>
              </a:solidFill>
              <a:latin typeface="Lato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8703" y="2618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12192000" cy="6860033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9131" y="3880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VzLQSvrxX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4573" y="11999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55180"/>
            <a:ext cx="12192000" cy="5505718"/>
          </a:xfrm>
        </p:spPr>
      </p:pic>
      <p:sp>
        <p:nvSpPr>
          <p:cNvPr id="6" name="CasellaDiTesto 5"/>
          <p:cNvSpPr txBox="1"/>
          <p:nvPr/>
        </p:nvSpPr>
        <p:spPr>
          <a:xfrm>
            <a:off x="0" y="56602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ASSEGNO:</a:t>
            </a:r>
          </a:p>
          <a:p>
            <a:r>
              <a:rPr lang="it-IT" sz="2800" b="1" dirty="0" smtClean="0"/>
              <a:t>LEGGI E STUDIA LE PAGINE 8 E 9 COMPLETA SULL’ESERCIZIARIO LA PAGINA 15.</a:t>
            </a:r>
            <a:endParaRPr lang="it-IT" sz="2800" b="1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821" y="451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379" y="141890"/>
            <a:ext cx="63503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LE PROPRIETA’ DELL’ENERGIA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1) L’ENERGIA è contenuta in un qualsiasi corpo: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per esempio in un oggetto in movimento, nel vento, nell’acqua di un fiume;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2) L’ENERGIA si trasferisce da un corpo ad un altro: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ad esempio dal sole all’aria, all’acqua, ma anche da un martello ad un chiodo, </a:t>
            </a:r>
            <a:r>
              <a:rPr 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ecc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…;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3) L’ENERGIA si trasforma da una forma ad un’altra forma.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Questo viene espresso dal PRINCIPIO DI CONSERVAZIONE DELL’ENERGIA, secondo il quale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nulla si crea, nulla si distrugge, ma tutto si trasforma.</a:t>
            </a:r>
            <a:endParaRPr lang="it-IT" sz="2400" dirty="0"/>
          </a:p>
        </p:txBody>
      </p:sp>
      <p:pic>
        <p:nvPicPr>
          <p:cNvPr id="4098" name="Picture 2" descr="http://www.rosselliasl.it/Progetto1E/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20" y="228600"/>
            <a:ext cx="563408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3497" y="141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utodislessia.net/wordpress/wp-content/gallery/sceienze-energia-sc-elementare/10.-Conoscere-lenerg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4" y="280869"/>
            <a:ext cx="11201400" cy="65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1745" y="1672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iutodislessia.net/wordpress/wp-content/gallery/sceienze-energia-sc-elementare/01.-ENERG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2" y="681782"/>
            <a:ext cx="11142733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4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TI DI ENERGIA - Mappa Concettu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8" y="86710"/>
            <a:ext cx="10082047" cy="66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157</TotalTime>
  <Words>95</Words>
  <Application>Microsoft Office PowerPoint</Application>
  <PresentationFormat>Widescreen</PresentationFormat>
  <Paragraphs>5</Paragraphs>
  <Slides>9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Lato</vt:lpstr>
      <vt:lpstr>risque</vt:lpstr>
      <vt:lpstr>Celestiale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L’ENERGIA</dc:title>
  <dc:creator>Account Microsoft</dc:creator>
  <cp:lastModifiedBy>Account Microsoft</cp:lastModifiedBy>
  <cp:revision>20</cp:revision>
  <dcterms:created xsi:type="dcterms:W3CDTF">2020-11-17T21:16:55Z</dcterms:created>
  <dcterms:modified xsi:type="dcterms:W3CDTF">2020-11-23T20:18:52Z</dcterms:modified>
</cp:coreProperties>
</file>