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5" r:id="rId5"/>
    <p:sldId id="259" r:id="rId6"/>
    <p:sldId id="264" r:id="rId7"/>
    <p:sldId id="267" r:id="rId8"/>
    <p:sldId id="263" r:id="rId9"/>
    <p:sldId id="266" r:id="rId10"/>
    <p:sldId id="269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3D7898-AF21-4C00-AFE9-E91B0033885C}">
          <p14:sldIdLst>
            <p14:sldId id="256"/>
            <p14:sldId id="261"/>
            <p14:sldId id="260"/>
            <p14:sldId id="265"/>
          </p14:sldIdLst>
        </p14:section>
        <p14:section name="Sezione senza titolo" id="{2886FE45-AFDC-47DE-A188-1C4DE0D491C9}">
          <p14:sldIdLst>
            <p14:sldId id="259"/>
            <p14:sldId id="264"/>
            <p14:sldId id="267"/>
            <p14:sldId id="263"/>
            <p14:sldId id="266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904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21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15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09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91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83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02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0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81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48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44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EC4E9-AAB4-4E18-97BE-67315CBA1154}" type="datetimeFigureOut">
              <a:rPr lang="it-IT" smtClean="0"/>
              <a:t>02/11/2020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5C9E-18F9-464B-AAB5-AD26F698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65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705678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3600400" cy="1008112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Addizione  e</a:t>
            </a:r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7304856" cy="936104"/>
          </a:xfrm>
        </p:spPr>
        <p:txBody>
          <a:bodyPr>
            <a:normAutofit fontScale="55000" lnSpcReduction="20000"/>
          </a:bodyPr>
          <a:lstStyle/>
          <a:p>
            <a:pPr algn="l"/>
            <a:endParaRPr lang="it-IT" dirty="0">
              <a:solidFill>
                <a:schemeClr val="tx1"/>
              </a:solidFill>
            </a:endParaRPr>
          </a:p>
          <a:p>
            <a:pPr algn="l"/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E CAPOLUOGO MATEMATICA</a:t>
            </a:r>
          </a:p>
          <a:p>
            <a:pPr algn="l"/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INS. FORTUNATA PERNA</a:t>
            </a:r>
          </a:p>
        </p:txBody>
      </p:sp>
    </p:spTree>
    <p:extLst>
      <p:ext uri="{BB962C8B-B14F-4D97-AF65-F5344CB8AC3E}">
        <p14:creationId xmlns:p14="http://schemas.microsoft.com/office/powerpoint/2010/main" val="20964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0000"/>
          </a:bodyPr>
          <a:lstStyle/>
          <a:p>
            <a:pPr algn="l"/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Sul quaderno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Esegui le seguenti addizioni in riga applicando la proprietà associativa.</a:t>
            </a:r>
            <a:br>
              <a:rPr lang="it-IT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it-IT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37 + 3+ 15= 40 + 15 = 55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30 + 70+ 10 =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150+ 80+ 20=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60 + 40+ 25=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120+ 20 + 50 =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100 + 30 + 150=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Dal libro di testo: </a:t>
            </a:r>
            <a:br>
              <a:rPr lang="it-IT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esercizio pagina 18 n 2 lettera a e lettera b</a:t>
            </a: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br>
              <a:rPr lang="it-IT" sz="2800" dirty="0">
                <a:latin typeface="Times New Roman" pitchFamily="18" charset="0"/>
                <a:cs typeface="Times New Roman" pitchFamily="18" charset="0"/>
              </a:rPr>
            </a:b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2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61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-voca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Addizione in colonna con tre addendi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95475"/>
            <a:ext cx="59055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72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33670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33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7"/>
            <a:ext cx="8352928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ocale-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La proprietà commutativa ci consente di fare la prova dell’addizione cioè di verificare se l’addizione è stata eseguita correttamente.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905000"/>
            <a:ext cx="51625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ocale-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363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55576" y="476672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Esegui le seguenti addizioni applicando la proprietà commutativa.</a:t>
            </a:r>
          </a:p>
          <a:p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130 + 72=</a:t>
            </a:r>
            <a:br>
              <a:rPr lang="it-IT" sz="2400" dirty="0"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511+68=</a:t>
            </a:r>
            <a:br>
              <a:rPr lang="it-IT" sz="2400" dirty="0"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645 + 253=</a:t>
            </a:r>
            <a:br>
              <a:rPr lang="it-IT" sz="2400" dirty="0"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454 +253=</a:t>
            </a:r>
            <a:br>
              <a:rPr lang="it-IT" sz="2400" dirty="0">
                <a:latin typeface="Times New Roman" pitchFamily="18" charset="0"/>
                <a:cs typeface="Times New Roman" pitchFamily="18" charset="0"/>
              </a:rPr>
            </a:b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4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2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0201102_164130 (2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3124200"/>
            <a:ext cx="7920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8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79" y="404664"/>
            <a:ext cx="6048672" cy="631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38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146</Words>
  <Application>Microsoft Office PowerPoint</Application>
  <PresentationFormat>Presentazione su schermo (4:3)</PresentationFormat>
  <Paragraphs>10</Paragraphs>
  <Slides>10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Tema di Office</vt:lpstr>
      <vt:lpstr>Addizione  e</vt:lpstr>
      <vt:lpstr>Presentazione standard di PowerPoint</vt:lpstr>
      <vt:lpstr>Addizione in colonna con tre addendi</vt:lpstr>
      <vt:lpstr>Presentazione standard di PowerPoint</vt:lpstr>
      <vt:lpstr>Presentazione standard di PowerPoint</vt:lpstr>
      <vt:lpstr>La proprietà commutativa ci consente di fare la prova dell’addizione cioè di verificare se l’addizione è stata eseguita correttamente.</vt:lpstr>
      <vt:lpstr>Presentazione standard di PowerPoint</vt:lpstr>
      <vt:lpstr>Presentazione standard di PowerPoint</vt:lpstr>
      <vt:lpstr>Presentazione standard di PowerPoint</vt:lpstr>
      <vt:lpstr>Sul quaderno Esegui le seguenti addizioni in riga applicando la proprietà associativa.  37 + 3+ 15= 40 + 15 = 55 30 + 70+ 10 = 150+ 80+ 20= 60 + 40+ 25= 120+ 20 + 50 = 100 + 30 + 150=   Dal libro di testo:  esercizio pagina 18 n 2 lettera a e lettera b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L’ADDIZIONE E LA PROPRIETA’ COMMUTATIVA</dc:title>
  <dc:creator>MyPc</dc:creator>
  <cp:lastModifiedBy>Raffaella Castiello</cp:lastModifiedBy>
  <cp:revision>17</cp:revision>
  <dcterms:created xsi:type="dcterms:W3CDTF">2020-11-02T10:51:48Z</dcterms:created>
  <dcterms:modified xsi:type="dcterms:W3CDTF">2020-11-02T19:50:27Z</dcterms:modified>
</cp:coreProperties>
</file>