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8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9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6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9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2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5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8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4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0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64" r:id="rId6"/>
    <p:sldLayoutId id="2147483760" r:id="rId7"/>
    <p:sldLayoutId id="2147483761" r:id="rId8"/>
    <p:sldLayoutId id="2147483762" r:id="rId9"/>
    <p:sldLayoutId id="2147483763" r:id="rId10"/>
    <p:sldLayoutId id="214748376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8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10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2" name="Rectangle 12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AC24F2-512C-42DA-B8E6-F6FD55BD7C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6245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5" name="Bottom Right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6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22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23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5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8" name="Top Left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7D697CD3-7433-403D-896F-939079C29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404" y="731041"/>
            <a:ext cx="10191942" cy="3173034"/>
          </a:xfrm>
        </p:spPr>
        <p:txBody>
          <a:bodyPr>
            <a:normAutofit/>
          </a:bodyPr>
          <a:lstStyle/>
          <a:p>
            <a:r>
              <a:rPr lang="it-IT" sz="6100" dirty="0">
                <a:solidFill>
                  <a:srgbClr val="FFFFFF"/>
                </a:solidFill>
              </a:rPr>
              <a:t>L’ APOSTOLO PAOLO E LA SUA TESTIMONIANZA DI FEDE</a:t>
            </a:r>
          </a:p>
        </p:txBody>
      </p:sp>
      <p:grpSp>
        <p:nvGrpSpPr>
          <p:cNvPr id="48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788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D0D8E6-5FEC-440E-BEA3-DA1BD0AF3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92765"/>
            <a:ext cx="10452652" cy="954157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it-IT" dirty="0"/>
              <a:t>PAOLO: L’APOSTOLO DELLE GENTI</a:t>
            </a:r>
          </a:p>
        </p:txBody>
      </p:sp>
      <p:pic>
        <p:nvPicPr>
          <p:cNvPr id="5" name="Picture 4" descr="Paolo di Tarso">
            <a:extLst>
              <a:ext uri="{FF2B5EF4-FFF2-40B4-BE49-F238E27FC236}">
                <a16:creationId xmlns:a16="http://schemas.microsoft.com/office/drawing/2014/main" id="{93E358CE-9BAC-4869-A7DC-3E514592A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3333" t="17032" r="3485" b="4866"/>
          <a:stretch>
            <a:fillRect/>
          </a:stretch>
        </p:blipFill>
        <p:spPr>
          <a:xfrm>
            <a:off x="367866" y="1343645"/>
            <a:ext cx="7632643" cy="5043901"/>
          </a:xfrm>
          <a:prstGeom prst="rect">
            <a:avLst/>
          </a:prstGeom>
        </p:spPr>
      </p:pic>
      <p:pic>
        <p:nvPicPr>
          <p:cNvPr id="7" name="Picture 3" descr="I viaggi di san Paolo">
            <a:extLst>
              <a:ext uri="{FF2B5EF4-FFF2-40B4-BE49-F238E27FC236}">
                <a16:creationId xmlns:a16="http://schemas.microsoft.com/office/drawing/2014/main" id="{E15FD337-5642-47AF-8793-833A4F4406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876" t="14555" r="9289" b="5028"/>
          <a:stretch>
            <a:fillRect/>
          </a:stretch>
        </p:blipFill>
        <p:spPr>
          <a:xfrm>
            <a:off x="8017566" y="1802296"/>
            <a:ext cx="4055166" cy="4109623"/>
          </a:xfrm>
          <a:prstGeom prst="rect">
            <a:avLst/>
          </a:prstGeom>
          <a:ln w="76200">
            <a:solidFill>
              <a:srgbClr val="B67211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B05CDAB-C395-4A30-B156-4AAA7C6CD1EA}"/>
              </a:ext>
            </a:extLst>
          </p:cNvPr>
          <p:cNvSpPr txBox="1"/>
          <p:nvPr/>
        </p:nvSpPr>
        <p:spPr>
          <a:xfrm>
            <a:off x="8348870" y="6018214"/>
            <a:ext cx="34752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I VIAGGI DI PAOLO.</a:t>
            </a:r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24F2C84-ABB8-4F2F-8866-8E0B89B37B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5531" y="81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4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48D337-CDEE-43F5-8996-0CF764E6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65" y="0"/>
            <a:ext cx="10515600" cy="1001505"/>
          </a:xfrm>
          <a:solidFill>
            <a:srgbClr val="00B050"/>
          </a:solidFill>
        </p:spPr>
        <p:txBody>
          <a:bodyPr/>
          <a:lstStyle/>
          <a:p>
            <a:r>
              <a:rPr lang="it-IT" dirty="0"/>
              <a:t>SULLA VIA DI DAMASCO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10C31F-71C8-4DDA-8F13-8A837E6B58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131" y="1366630"/>
            <a:ext cx="3588668" cy="427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9EE8C88-6D6B-4064-8124-C6F2124B6096}"/>
              </a:ext>
            </a:extLst>
          </p:cNvPr>
          <p:cNvSpPr txBox="1"/>
          <p:nvPr/>
        </p:nvSpPr>
        <p:spPr>
          <a:xfrm>
            <a:off x="838200" y="1366630"/>
            <a:ext cx="5668617" cy="480131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l"/>
            <a:r>
              <a:rPr lang="it-IT" b="0" i="0" dirty="0">
                <a:solidFill>
                  <a:srgbClr val="343434"/>
                </a:solidFill>
                <a:effectLst/>
                <a:latin typeface="leggimiRegular"/>
              </a:rPr>
              <a:t>L’Apostolo Paolo è una figura molto importante per la diffusione del Cristianesimo. Egli, infatti, era un cittadino romano, figlio di Ebrei, accanito oppositore dei Cristiani, ma si convertì e venne chiamato “Apostolo delle genti” per la sua vivace e proficua azione missionaria.</a:t>
            </a:r>
          </a:p>
          <a:p>
            <a:pPr algn="l"/>
            <a:r>
              <a:rPr lang="it-IT" b="0" i="0" dirty="0">
                <a:solidFill>
                  <a:srgbClr val="343434"/>
                </a:solidFill>
                <a:effectLst/>
                <a:latin typeface="leggimiRegular"/>
              </a:rPr>
              <a:t>Saulo si pentì, credette in Gesù Cristo e fu battezzato. Cambiò il suo nome in Paolo, che significa “piccolo davanti a Dio”, ricevette il dono dello Spirito Santo, studiò e mise in pratica i principi del Vangelo. Fece quattro lunghi viaggi per evangelizzare nuove terre e fondò molte comunità cristiane con le quali cercò di rimanere in contatto attraverso delle lettere. Paolo non ebbe paura di affrontare le avversità e nemmeno il martirio: fu imprigionato a Roma nel 64 d.C. e morì decapitato, per ordine dell’Imperatore Nerone, nel 67 d.C.</a:t>
            </a:r>
          </a:p>
          <a:p>
            <a:br>
              <a:rPr lang="it-IT" dirty="0"/>
            </a:b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A611D06-E0C4-4876-A02A-C8F58F3295BA}"/>
              </a:ext>
            </a:extLst>
          </p:cNvPr>
          <p:cNvSpPr txBox="1"/>
          <p:nvPr/>
        </p:nvSpPr>
        <p:spPr>
          <a:xfrm>
            <a:off x="7898296" y="5830957"/>
            <a:ext cx="34555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CONVERSIONE DI SAN PAOLO.</a:t>
            </a:r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61A896E-BA95-4B10-9266-EC2FAF8D0E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1365" y="8464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6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ACEB8A-2676-4D0E-843E-00C35F305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03768" y="-967408"/>
            <a:ext cx="11654862" cy="771260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61064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C03C4D-8668-4031-8127-3B6A39D72D5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it-IT" dirty="0"/>
              <a:t>ATTIVITA’: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AED0B9-D3B2-49AE-97C7-756729E0C2B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it-IT" dirty="0"/>
              <a:t>LEGGERE E COMPLETARE LE PAGINE 14 e 15 del libro di testo :» DA SAULO A PAOLO ». Ricopia sul quaderno le parole di Paolo nell’INNO ALL’ AMORE dell’ ultima slide e poi spiegane il significato.</a:t>
            </a:r>
          </a:p>
        </p:txBody>
      </p:sp>
    </p:spTree>
    <p:extLst>
      <p:ext uri="{BB962C8B-B14F-4D97-AF65-F5344CB8AC3E}">
        <p14:creationId xmlns:p14="http://schemas.microsoft.com/office/powerpoint/2010/main" val="2701573499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229</Words>
  <Application>Microsoft Office PowerPoint</Application>
  <PresentationFormat>Widescreen</PresentationFormat>
  <Paragraphs>10</Paragraphs>
  <Slides>5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Avenir Next LT Pro</vt:lpstr>
      <vt:lpstr>AvenirNext LT Pro Medium</vt:lpstr>
      <vt:lpstr>leggimiRegular</vt:lpstr>
      <vt:lpstr>Sagona Book</vt:lpstr>
      <vt:lpstr>Segoe UI Semilight</vt:lpstr>
      <vt:lpstr>ExploreVTI</vt:lpstr>
      <vt:lpstr>L’ APOSTOLO PAOLO E LA SUA TESTIMONIANZA DI FEDE</vt:lpstr>
      <vt:lpstr>PAOLO: L’APOSTOLO DELLE GENTI</vt:lpstr>
      <vt:lpstr>SULLA VIA DI DAMASCO</vt:lpstr>
      <vt:lpstr>Presentazione standard di PowerPoint</vt:lpstr>
      <vt:lpstr>ATTIVITA’: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 APOSTOLO PAOLO E LA SUA TESTIMONIANZA DI FEDE</dc:title>
  <dc:creator>Simone Barbato</dc:creator>
  <cp:lastModifiedBy>Simone Barbato</cp:lastModifiedBy>
  <cp:revision>5</cp:revision>
  <dcterms:created xsi:type="dcterms:W3CDTF">2020-11-11T18:24:58Z</dcterms:created>
  <dcterms:modified xsi:type="dcterms:W3CDTF">2020-11-12T15:16:44Z</dcterms:modified>
</cp:coreProperties>
</file>