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F73B3-BC3A-4460-B97C-23BBD012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4C918A-E2DF-4876-8C77-54552C63D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6ADDA9-E86E-4BC2-872C-74612141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A9387-8E45-4A9E-9321-208D8D2F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13F72-B987-4337-B455-5549E5CF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1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F91A9-B791-4FC7-B5EE-FBF86738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6D9011-FAB9-4FF5-9C5E-87E3A359F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BC856-99F3-4E46-B770-A2D7119C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1AFFE-01CE-4778-BFB3-6023057D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4F1F17-9100-410E-9575-F6F7585E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30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8CD259-EBB5-4A0C-803B-E2C7C0761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8C9B42-CDDD-4788-ABF3-FA9B2F02C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89A484-CDCB-4F1B-87D2-7EB3E532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F96CD4-B89D-4310-9921-7626BD88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795E18-A846-4C02-A76F-A4601DEE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2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7820F-8FC0-42FF-99EE-B5579CC6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A8B533-F83A-4F7A-90A4-D78C8EF8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70737-B7D5-4E97-9CA9-FE0340E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FFDEEC-8BE2-472F-80DE-23E70058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F4125B-4C4D-4320-A20D-A7AAB267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7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03B6A-DC56-403E-9AA7-F67988A8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C51DA9-1754-4B77-A8C9-F7F5036D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029C1-ADC4-4353-81FC-FDE2F9B6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EC034B-E256-47CE-BF01-C9051BCF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13D0B8-4A04-4E9B-83D0-3FA9E183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8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05DA4-2DF5-4442-B3D2-95D7E63D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FCFA3-38F4-4585-9CF1-4669940A2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DCC74E-785C-449E-B0C8-C94821F31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3C215C-3E1B-4772-ACEE-0964CF37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645740-2416-4F4A-92EB-2AEE69D7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744550-1563-42AB-8406-01A88526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53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FBAC4-DD18-4D9C-A910-9E747A57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0B1341-1FF9-4E44-84C4-60007B350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41C10C-E6E5-421C-9590-12E8C2375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60ECA8-857B-4BCA-9364-0B23384C7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6AF0BE-BD09-40AD-BEBC-FF8EDAAEB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3931E3-940B-461E-A2DC-8CA01966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2F8DD3-5954-4599-B4A1-CA834D37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BCFAB0-281B-494D-993E-2865CC30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3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74502-80B3-44F6-9303-36D48938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452079-2018-4910-AF73-2AC769AF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B1177B-FB8E-432B-BB38-4E556659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01DBBE-75B7-4F3C-B7FD-2DF5F9C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1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F80E19-765F-4745-99E7-FABBDC9D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E889D7-2585-468E-B497-8446E19D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0BA749-8C37-4C6F-9E64-A7A4E753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3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26296-409B-4FD3-8960-5619741C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96D32-5C98-42FF-83D8-1DFCD6A8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C3363F-D472-4C21-B179-2881E7191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62107E-8783-427E-9A4B-36A3F0F2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C2CA3-E2B3-47CE-975E-FD549B0A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355203-CCFC-4BAE-B351-8D2BC2DC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3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D870A-2FC8-4D6F-AC88-AE5AEDF3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E151EB-0D43-4FD1-981F-1CA2F10EF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46C8F2-4DF3-4C99-A9DA-C29CA7BD8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12B4C2-A839-41A5-8DE1-E7F8F613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7C3B8D-66BC-485E-AC79-50CF469A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BA7542-CBBB-444E-8525-562E8A26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8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5E0A90-7109-4457-BA91-14BB476C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99F297-B95F-48F2-9A5C-B9E749E13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5CD373-0B69-4F10-ABFA-C48C5FD98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5521-0757-409E-BDC9-CB7A70FBC92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B9357D-7B37-4330-A59C-4915491C5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6585A-038C-4700-A5F2-D2118A06D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8910-E848-48B3-A645-C7D79359A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66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B7EB9-DACA-47A2-BC09-B20E44BA3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Lo spazio intorno a noi: giochiamo con le illusioni ottiche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EC9EA-9C40-456B-B89E-8E9850B8A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percezione dello spazio: Laboratorio di geografia per la classe 3 B Capoluogo. Maestra Mariateresa Ciccarelli</a:t>
            </a:r>
          </a:p>
        </p:txBody>
      </p:sp>
      <p:pic>
        <p:nvPicPr>
          <p:cNvPr id="4" name="Le illusioni ottiche">
            <a:hlinkClick r:id="" action="ppaction://media"/>
            <a:extLst>
              <a:ext uri="{FF2B5EF4-FFF2-40B4-BE49-F238E27FC236}">
                <a16:creationId xmlns:a16="http://schemas.microsoft.com/office/drawing/2014/main" id="{DE2B621E-7611-43BF-99B3-1A65D044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498" y="345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D8243-6E8A-405E-A91C-A70EFE19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percezione dello spazio.</a:t>
            </a:r>
            <a:br>
              <a:rPr lang="it-IT" dirty="0"/>
            </a:br>
            <a:r>
              <a:rPr lang="it-IT" dirty="0"/>
              <a:t>Guarda l’immagine con attenzione.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F8D10E-9D7E-41B6-81B7-F6DB97B8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51" y="1825625"/>
            <a:ext cx="6189235" cy="374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7EA2BB-D7A8-48EE-ADCF-A8454B6C8E5C}"/>
              </a:ext>
            </a:extLst>
          </p:cNvPr>
          <p:cNvSpPr txBox="1"/>
          <p:nvPr/>
        </p:nvSpPr>
        <p:spPr>
          <a:xfrm>
            <a:off x="759373" y="5569575"/>
            <a:ext cx="1059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Osserva con attenzione queste immagini e rispondi. </a:t>
            </a:r>
          </a:p>
          <a:p>
            <a:r>
              <a:rPr lang="it-IT" dirty="0"/>
              <a:t>Le linee rosse della figura alla tua destra sono dritte o curve?  </a:t>
            </a:r>
          </a:p>
          <a:p>
            <a:r>
              <a:rPr lang="it-IT" dirty="0"/>
              <a:t>E quelle della figura alla tua sinistra? </a:t>
            </a:r>
          </a:p>
        </p:txBody>
      </p:sp>
    </p:spTree>
    <p:extLst>
      <p:ext uri="{BB962C8B-B14F-4D97-AF65-F5344CB8AC3E}">
        <p14:creationId xmlns:p14="http://schemas.microsoft.com/office/powerpoint/2010/main" val="19345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351C5-89A1-4398-BC45-AC29FCE8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Secondo te è più lunga la linea di sopra o quella di sotto?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5C3FF6-F0DA-406D-A04E-C6390A725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906" r="-1581" b="36340"/>
          <a:stretch/>
        </p:blipFill>
        <p:spPr>
          <a:xfrm>
            <a:off x="3453056" y="2479894"/>
            <a:ext cx="4986341" cy="273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33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621B5-A552-49E3-A315-16DCF1D6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Oltre ai cerchi vi è un'altra figura disegnata qui sopra?  </a:t>
            </a:r>
            <a:br>
              <a:rPr lang="it-IT" sz="3600" dirty="0"/>
            </a:br>
            <a:r>
              <a:rPr lang="it-IT" sz="3600" dirty="0"/>
              <a:t>Se sì qual è questa figura?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433483-DFD6-4F99-915E-EDD8D7013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8"/>
          <a:stretch/>
        </p:blipFill>
        <p:spPr>
          <a:xfrm>
            <a:off x="2689064" y="1825625"/>
            <a:ext cx="6813872" cy="352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510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63404-360C-45F8-9590-85A46C79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lati di questo quadrato sono dritti o leggermente curvi?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58DB4C-2224-455E-B629-A6E606639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1"/>
          <a:stretch/>
        </p:blipFill>
        <p:spPr>
          <a:xfrm>
            <a:off x="3920331" y="1825625"/>
            <a:ext cx="4351338" cy="3313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82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976CF-6550-422D-97C6-AC7C08AF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Sono molto curiosa di sapere quali saranno le vostre risposte. </a:t>
            </a:r>
            <a:r>
              <a:rPr lang="it-IT" sz="3200" dirty="0">
                <a:highlight>
                  <a:srgbClr val="00FF00"/>
                </a:highlight>
              </a:rPr>
              <a:t>Scrivete le domande delle diapositive n° 2,3,4,5 e le vostre risposte sul quaderno di geografia.</a:t>
            </a:r>
            <a:r>
              <a:rPr lang="it-IT" sz="3200" dirty="0"/>
              <a:t> Buon lavoro!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7B6172-61A8-4E07-8A0B-E473653A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Queste immagini sono dette «Illusioni Ottiche» perché quello che noi vediamo non corrisponde alla realtà.</a:t>
            </a:r>
          </a:p>
          <a:p>
            <a:pPr marL="0" indent="0">
              <a:buNone/>
            </a:pPr>
            <a:r>
              <a:rPr lang="it-IT" dirty="0"/>
              <a:t>Per muoversi nello spazio è importante non farsi ingannare dalle apparenze e vedere le cose sono realmente…anche se non sempre è facile! </a:t>
            </a:r>
          </a:p>
        </p:txBody>
      </p:sp>
    </p:spTree>
    <p:extLst>
      <p:ext uri="{BB962C8B-B14F-4D97-AF65-F5344CB8AC3E}">
        <p14:creationId xmlns:p14="http://schemas.microsoft.com/office/powerpoint/2010/main" val="3092857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187</Words>
  <Application>Microsoft Office PowerPoint</Application>
  <PresentationFormat>Widescreen</PresentationFormat>
  <Paragraphs>12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Lo spazio intorno a noi: giochiamo con le illusioni ottiche</vt:lpstr>
      <vt:lpstr>La percezione dello spazio. Guarda l’immagine con attenzione. </vt:lpstr>
      <vt:lpstr>Secondo te è più lunga la linea di sopra o quella di sotto?</vt:lpstr>
      <vt:lpstr>Oltre ai cerchi vi è un'altra figura disegnata qui sopra?   Se sì qual è questa figura? </vt:lpstr>
      <vt:lpstr>I lati di questo quadrato sono dritti o leggermente curvi?</vt:lpstr>
      <vt:lpstr>Sono molto curiosa di sapere quali saranno le vostre risposte. Scrivete le domande delle diapositive n° 2,3,4,5 e le vostre risposte sul quaderno di geografia. Buon lavoro!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spazio intorno a noi: il paesaggio</dc:title>
  <dc:creator>Giovanni Cozzolino</dc:creator>
  <cp:lastModifiedBy>Giovanni Cozzolino</cp:lastModifiedBy>
  <cp:revision>12</cp:revision>
  <dcterms:created xsi:type="dcterms:W3CDTF">2020-11-24T13:23:09Z</dcterms:created>
  <dcterms:modified xsi:type="dcterms:W3CDTF">2020-11-27T12:19:48Z</dcterms:modified>
</cp:coreProperties>
</file>