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1" r:id="rId8"/>
    <p:sldId id="265" r:id="rId9"/>
    <p:sldId id="266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5AE03F-0608-4AB6-A092-E8940A6B8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Le fasi lunari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2BDF5C4-D920-469A-A544-BC509BEFCB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400" dirty="0" err="1">
                <a:latin typeface="Comic Sans MS" panose="030F0702030302020204" pitchFamily="66" charset="0"/>
              </a:rPr>
              <a:t>Attivita’</a:t>
            </a:r>
            <a:r>
              <a:rPr lang="it-IT" sz="2400" dirty="0">
                <a:latin typeface="Comic Sans MS" panose="030F0702030302020204" pitchFamily="66" charset="0"/>
              </a:rPr>
              <a:t> interdisciplinare  </a:t>
            </a:r>
          </a:p>
          <a:p>
            <a:pPr algn="ctr"/>
            <a:r>
              <a:rPr lang="it-IT" sz="2400" dirty="0">
                <a:latin typeface="Comic Sans MS" panose="030F0702030302020204" pitchFamily="66" charset="0"/>
              </a:rPr>
              <a:t>( sci/tecnologia/</a:t>
            </a:r>
            <a:r>
              <a:rPr lang="it-IT" sz="2400" dirty="0" err="1">
                <a:latin typeface="Comic Sans MS" panose="030F0702030302020204" pitchFamily="66" charset="0"/>
              </a:rPr>
              <a:t>it</a:t>
            </a:r>
            <a:r>
              <a:rPr lang="it-IT" sz="2400" dirty="0">
                <a:latin typeface="Comic Sans MS" panose="030F0702030302020204" pitchFamily="66" charset="0"/>
              </a:rPr>
              <a:t>/Arte)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BCA924-5200-46AA-A3E6-30CCD0E77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55"/>
    </mc:Choice>
    <mc:Fallback>
      <p:transition spd="slow" advTm="46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D245DB-1CDF-42EF-8271-A66EFD5F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Per saperne di più </a:t>
            </a:r>
            <a:br>
              <a:rPr lang="it-IT" sz="2800" dirty="0">
                <a:solidFill>
                  <a:srgbClr val="FF0000"/>
                </a:solidFill>
              </a:rPr>
            </a:br>
            <a:r>
              <a:rPr lang="it-IT" sz="2800" dirty="0">
                <a:solidFill>
                  <a:srgbClr val="FF0000"/>
                </a:solidFill>
              </a:rPr>
              <a:t>  </a:t>
            </a:r>
            <a:br>
              <a:rPr lang="it-IT" sz="2800" dirty="0">
                <a:solidFill>
                  <a:srgbClr val="FF0000"/>
                </a:solidFill>
              </a:rPr>
            </a:br>
            <a:r>
              <a:rPr lang="it-IT" sz="2800" dirty="0">
                <a:solidFill>
                  <a:srgbClr val="FF0000"/>
                </a:solidFill>
              </a:rPr>
              <a:t>( </a:t>
            </a:r>
            <a:r>
              <a:rPr lang="it-IT" sz="2800" dirty="0" err="1">
                <a:solidFill>
                  <a:srgbClr val="FF0000"/>
                </a:solidFill>
              </a:rPr>
              <a:t>curiosita’</a:t>
            </a:r>
            <a:r>
              <a:rPr lang="it-IT" sz="2800" dirty="0">
                <a:solidFill>
                  <a:srgbClr val="FF0000"/>
                </a:solidFill>
              </a:rPr>
              <a:t>, istruzioni . . . 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1750CE-3B8C-4054-A0E6-DC7D7408B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528710"/>
            <a:ext cx="10131425" cy="2263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FFFF00"/>
                </a:solidFill>
                <a:latin typeface="Arial Nova Cond Light" panose="020B0306020202020204" pitchFamily="34" charset="0"/>
              </a:rPr>
              <a:t>    </a:t>
            </a:r>
            <a:r>
              <a:rPr lang="it-IT" sz="2000" dirty="0">
                <a:solidFill>
                  <a:srgbClr val="FFFF00"/>
                </a:solidFill>
                <a:latin typeface="Arial Nova Cond Light" panose="020B0306020202020204" pitchFamily="34" charset="0"/>
              </a:rPr>
              <a:t>  LEZIONE SUL SISTEMA SOLARE PER SCUOLA PRIMARIA- MAESTRA VERA       (BISCOTTI OREO)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FFFF00"/>
                </a:solidFill>
                <a:latin typeface="Arial Nova Cond Light" panose="020B0306020202020204" pitchFamily="34" charset="0"/>
              </a:rPr>
              <a:t>      LE FASI LUNARI-SCUOLA PRIMARIA/LA LUNA/THE MOON ( LA LUNA NELLA SCATOLA) 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FFFF00"/>
                </a:solidFill>
                <a:latin typeface="Arial Nova Cond Light" panose="020B0306020202020204" pitchFamily="34" charset="0"/>
              </a:rPr>
              <a:t>      QUADRO FASI LUNARI FAI DA TE YOUTUBE- FIMO ET LABORA</a:t>
            </a:r>
          </a:p>
        </p:txBody>
      </p:sp>
    </p:spTree>
    <p:extLst>
      <p:ext uri="{BB962C8B-B14F-4D97-AF65-F5344CB8AC3E}">
        <p14:creationId xmlns:p14="http://schemas.microsoft.com/office/powerpoint/2010/main" val="977362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14D1F1-DB40-47DF-B649-A1A35F0A0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Constantia" panose="02030602050306030303" pitchFamily="18" charset="0"/>
              </a:rPr>
              <a:t>Hai mai osservato la luna con il naso all’insù? </a:t>
            </a:r>
            <a:br>
              <a:rPr lang="it-IT" sz="3200" dirty="0">
                <a:solidFill>
                  <a:srgbClr val="FF0000"/>
                </a:solidFill>
                <a:latin typeface="Constantia" panose="02030602050306030303" pitchFamily="18" charset="0"/>
              </a:rPr>
            </a:br>
            <a:r>
              <a:rPr lang="it-IT" sz="3200" dirty="0">
                <a:solidFill>
                  <a:srgbClr val="FF0000"/>
                </a:solidFill>
                <a:latin typeface="Constantia" panose="02030602050306030303" pitchFamily="18" charset="0"/>
              </a:rPr>
              <a:t>Visto che gobba?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F2B5526-0DAC-4E88-8275-3605C53A9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77735" y="2141538"/>
            <a:ext cx="5547554" cy="3649662"/>
          </a:xfr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B071CF1-030D-4620-B52A-D520A22C5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8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753"/>
    </mc:Choice>
    <mc:Fallback>
      <p:transition spd="slow" advTm="238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A5B3E4-08AB-438F-A71C-547CD9966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it-IT" sz="4000" dirty="0">
                <a:solidFill>
                  <a:srgbClr val="FFFF00"/>
                </a:solidFill>
                <a:latin typeface="Forte" panose="03060902040502070203" pitchFamily="66" charset="0"/>
              </a:rPr>
              <a:t>Che spettacolo!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2D9F654-83B3-4DB5-BEF6-5571627B1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56179" y="1648178"/>
            <a:ext cx="6987822" cy="460022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3DA837-89EE-4CC7-B015-5E8450741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00"/>
    </mc:Choice>
    <mc:Fallback>
      <p:transition spd="slow" advTm="5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2EB5EB-E256-4F09-A910-D5EC49D7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biscotti OREO li sai solo mangiare?</a:t>
            </a:r>
            <a:b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Guarda un po’ che si può fare !!!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EB056CD-C419-4C78-9223-D2EB0EC59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76802" y="2065867"/>
            <a:ext cx="4549422" cy="430671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EA5336-7951-409B-9A42-E22792774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7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47"/>
    </mc:Choice>
    <mc:Fallback>
      <p:transition spd="slow" advTm="36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D92CD5-8B71-472E-BB28-C7C703FD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4178"/>
            <a:ext cx="10131425" cy="959555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FF00"/>
                </a:solidFill>
                <a:latin typeface="Algerian" panose="04020705040A02060702" pitchFamily="82" charset="0"/>
              </a:rPr>
              <a:t>Qualche nota poetica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778E45E-C1F4-4A22-B256-6A6029287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42365" y="1309511"/>
            <a:ext cx="4218296" cy="3968044"/>
          </a:xfr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5A4C7684-E9D9-43D6-A269-319291D4C9BE}"/>
              </a:ext>
            </a:extLst>
          </p:cNvPr>
          <p:cNvSpPr/>
          <p:nvPr/>
        </p:nvSpPr>
        <p:spPr>
          <a:xfrm>
            <a:off x="259644" y="2957689"/>
            <a:ext cx="2901245" cy="1343378"/>
          </a:xfrm>
          <a:prstGeom prst="rightArrow">
            <a:avLst>
              <a:gd name="adj1" fmla="val 50000"/>
              <a:gd name="adj2" fmla="val 76051"/>
            </a:avLst>
          </a:prstGeom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FF00"/>
                </a:solidFill>
              </a:rPr>
              <a:t>Imparala a memoria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5E57BE0-2B43-4164-BCC3-39A6F842F1CE}"/>
              </a:ext>
            </a:extLst>
          </p:cNvPr>
          <p:cNvSpPr txBox="1"/>
          <p:nvPr/>
        </p:nvSpPr>
        <p:spPr>
          <a:xfrm>
            <a:off x="2438400" y="5576711"/>
            <a:ext cx="688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RICERCA CURIOSITA’, LEGGENDE, CREDENZE POPOLARI SULLA LUNA . . 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C58707-C31A-4C88-82CF-E01AE2BD1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97"/>
    </mc:Choice>
    <mc:Fallback>
      <p:transition spd="slow" advTm="25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3973E0-783C-4013-8EA6-AB8170B9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FF0066"/>
                </a:solidFill>
                <a:latin typeface="Comic Sans MS" panose="030F0702030302020204" pitchFamily="66" charset="0"/>
              </a:rPr>
              <a:t>GUARDA CHE LUNA!!!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0A2B8A8-DDA4-44E3-8686-87C38E18A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55888" y="1918141"/>
            <a:ext cx="6191250" cy="32385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4300A8-D2D7-4AFF-8C7B-212E085A3D07}"/>
              </a:ext>
            </a:extLst>
          </p:cNvPr>
          <p:cNvSpPr txBox="1"/>
          <p:nvPr/>
        </p:nvSpPr>
        <p:spPr>
          <a:xfrm>
            <a:off x="1682043" y="5813778"/>
            <a:ext cx="913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SPIEGA  TU   PERCHE’ LA  LUNA   DIVENTA    ROSSA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8C4508-03F5-4281-B09B-5E70F782E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9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7"/>
    </mc:Choice>
    <mc:Fallback>
      <p:transition spd="slow" advTm="16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0134A1-EF0D-4880-99FE-C1A695A4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it-IT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Verifica le conoscenze acquisite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9ADDC76-B73E-49E9-9512-820C19363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7066" y="1433689"/>
            <a:ext cx="6129867" cy="5226755"/>
          </a:xfrm>
        </p:spPr>
      </p:pic>
    </p:spTree>
    <p:extLst>
      <p:ext uri="{BB962C8B-B14F-4D97-AF65-F5344CB8AC3E}">
        <p14:creationId xmlns:p14="http://schemas.microsoft.com/office/powerpoint/2010/main" val="1026562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1406F-46E5-406E-853A-EAF0C3BB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OSSERVA QUESTA SCATOLA DI SCARPE : </a:t>
            </a:r>
            <a:br>
              <a:rPr lang="it-IT" sz="3200" dirty="0">
                <a:latin typeface="Comic Sans MS" panose="030F0702030302020204" pitchFamily="66" charset="0"/>
              </a:rPr>
            </a:br>
            <a:r>
              <a:rPr lang="it-IT" sz="2000" dirty="0">
                <a:latin typeface="Comic Sans MS" panose="030F0702030302020204" pitchFamily="66" charset="0"/>
              </a:rPr>
              <a:t>PENSI SIA POSSIBILE FARCI ENTRARE LA LUNA E LE SUE FASI? </a:t>
            </a:r>
            <a:br>
              <a:rPr lang="it-IT" sz="2000" dirty="0">
                <a:latin typeface="Comic Sans MS" panose="030F0702030302020204" pitchFamily="66" charset="0"/>
              </a:rPr>
            </a:br>
            <a:r>
              <a:rPr lang="it-IT" sz="2000" dirty="0">
                <a:latin typeface="Comic Sans MS" panose="030F0702030302020204" pitchFamily="66" charset="0"/>
              </a:rPr>
              <a:t>CONSULTA L’ULTIMA SLIDE E TROVERAI LA RISPOSTA . . .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BA5AC67-6CEC-4E73-A9C0-CE15DE38C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46401" y="2664178"/>
            <a:ext cx="5238044" cy="290124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B2819A-335B-4848-87B3-FCF61C84A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3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18"/>
    </mc:Choice>
    <mc:Fallback>
      <p:transition spd="slow" advTm="50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042004-6E32-4CF1-A23F-4F15DB81A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Che tristezza una cornice . . . Vuota !!!  </a:t>
            </a:r>
            <a:br>
              <a:rPr 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br>
              <a:rPr 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Prova ad inserirci </a:t>
            </a:r>
            <a:r>
              <a:rPr lang="it-IT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un tuo dipinto </a:t>
            </a:r>
            <a:r>
              <a:rPr 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sulle fasi lunari  </a:t>
            </a:r>
            <a:br>
              <a:rPr 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(rivedi le istruzioni nell’ultima slide e ricorda la lezione online)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D1F428C-B619-40EA-BD6E-FE4580C99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422" y="3023394"/>
            <a:ext cx="8319911" cy="1885950"/>
          </a:xfrm>
        </p:spPr>
      </p:pic>
    </p:spTree>
    <p:extLst>
      <p:ext uri="{BB962C8B-B14F-4D97-AF65-F5344CB8AC3E}">
        <p14:creationId xmlns:p14="http://schemas.microsoft.com/office/powerpoint/2010/main" val="22675186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169</TotalTime>
  <Words>205</Words>
  <Application>Microsoft Office PowerPoint</Application>
  <PresentationFormat>Widescreen</PresentationFormat>
  <Paragraphs>18</Paragraphs>
  <Slides>10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21" baseType="lpstr">
      <vt:lpstr>Algerian</vt:lpstr>
      <vt:lpstr>Arial</vt:lpstr>
      <vt:lpstr>Arial Nova Cond Light</vt:lpstr>
      <vt:lpstr>Calibri</vt:lpstr>
      <vt:lpstr>Calibri Light</vt:lpstr>
      <vt:lpstr>Cambria Math</vt:lpstr>
      <vt:lpstr>Comic Sans MS</vt:lpstr>
      <vt:lpstr>Constantia</vt:lpstr>
      <vt:lpstr>Forte</vt:lpstr>
      <vt:lpstr>Times New Roman</vt:lpstr>
      <vt:lpstr>Celestiale</vt:lpstr>
      <vt:lpstr>Le fasi lunari</vt:lpstr>
      <vt:lpstr>Hai mai osservato la luna con il naso all’insù?  Visto che gobba?</vt:lpstr>
      <vt:lpstr>Che spettacolo!</vt:lpstr>
      <vt:lpstr>I biscotti OREO li sai solo mangiare? Guarda un po’ che si può fare !!!</vt:lpstr>
      <vt:lpstr>Qualche nota poetica</vt:lpstr>
      <vt:lpstr>GUARDA CHE LUNA!!!</vt:lpstr>
      <vt:lpstr>Verifica le conoscenze acquisite</vt:lpstr>
      <vt:lpstr>OSSERVA QUESTA SCATOLA DI SCARPE :  PENSI SIA POSSIBILE FARCI ENTRARE LA LUNA E LE SUE FASI?  CONSULTA L’ULTIMA SLIDE E TROVERAI LA RISPOSTA . . . </vt:lpstr>
      <vt:lpstr>Che tristezza una cornice . . . Vuota !!!    Prova ad inserirci un tuo dipinto sulle fasi lunari   (rivedi le istruzioni nell’ultima slide e ricorda la lezione online) </vt:lpstr>
      <vt:lpstr>Per saperne di più     ( curiosita’, istruzioni . . . 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fasi lunari</dc:title>
  <dc:creator>Rosa</dc:creator>
  <cp:lastModifiedBy>Rosa</cp:lastModifiedBy>
  <cp:revision>18</cp:revision>
  <dcterms:created xsi:type="dcterms:W3CDTF">2020-11-27T19:47:41Z</dcterms:created>
  <dcterms:modified xsi:type="dcterms:W3CDTF">2020-11-28T09:33:07Z</dcterms:modified>
</cp:coreProperties>
</file>