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549339_377467285622705_440971627_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-521504" y="2967335"/>
            <a:ext cx="10187021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 RELIGIONE DELL’ANTICO 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EGITTO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07"/>
            <a:ext cx="9840044" cy="695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" y="18306"/>
            <a:ext cx="9263980" cy="68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57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2123728" y="1556792"/>
            <a:ext cx="4824536" cy="2880320"/>
          </a:xfrm>
          <a:prstGeom prst="horizontalScroll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447764" y="258145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lgerian" panose="04020705040A02060702" pitchFamily="82" charset="0"/>
              </a:rPr>
              <a:t>LEGGERE E COMPLETARE PAGINA 9 E PAGINA 55</a:t>
            </a:r>
            <a:endParaRPr lang="it-IT" sz="2400" b="1" dirty="0">
              <a:latin typeface="Algerian" panose="04020705040A020607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486916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BUON LAVORO</a:t>
            </a:r>
            <a:endParaRPr lang="it-IT" sz="4000" b="1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32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</Words>
  <Application>Microsoft Office PowerPoint</Application>
  <PresentationFormat>Presentazione su schermo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16</cp:revision>
  <dcterms:created xsi:type="dcterms:W3CDTF">2020-11-12T05:50:54Z</dcterms:created>
  <dcterms:modified xsi:type="dcterms:W3CDTF">2020-11-19T10:18:56Z</dcterms:modified>
</cp:coreProperties>
</file>