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Paradiso delle mappe: Popoli del Mediterraneo: La religione nella  Mesopotam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70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radiso delle mappe: Le civiltà della Mesopotamia - religio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2147633"/>
            <a:ext cx="969640" cy="9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0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Algerian" panose="04020705040A02060702" pitchFamily="82" charset="0"/>
              </a:rPr>
              <a:t>LE DIVINITA’ DEI POPOLI DELLA MESOPOTAMIA</a:t>
            </a:r>
            <a:endParaRPr lang="it-IT" b="1" dirty="0">
              <a:latin typeface="Algerian" panose="04020705040A02060702" pitchFamily="82" charset="0"/>
            </a:endParaRPr>
          </a:p>
        </p:txBody>
      </p:sp>
      <p:pic>
        <p:nvPicPr>
          <p:cNvPr id="4" name="Segnaposto contenuto 3" descr="La religione dei popoli della Mesopotamia - YouTub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0200"/>
            <a:ext cx="8964488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47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ENUMA ELISH </a:t>
            </a:r>
            <a:br>
              <a:rPr lang="it-IT" sz="3600" b="1" dirty="0" smtClean="0"/>
            </a:br>
            <a:r>
              <a:rPr lang="it-IT" sz="3100" b="1" dirty="0" smtClean="0"/>
              <a:t>MITO SULLA CREAZIONE</a:t>
            </a:r>
            <a:endParaRPr lang="it-IT" sz="3100" b="1" dirty="0"/>
          </a:p>
        </p:txBody>
      </p:sp>
      <p:pic>
        <p:nvPicPr>
          <p:cNvPr id="5" name="Segnaposto contenuto 4" descr="La Mitologia Babilonese, Marduk e altre Divinità Dimenticate - Il Bosone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484784"/>
            <a:ext cx="5256584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L'epopea di Gilgameš - Wikipedi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469758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331640" y="5847037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/>
              <a:t>Marduk</a:t>
            </a:r>
            <a:r>
              <a:rPr lang="it-IT" sz="2000" b="1" dirty="0" smtClean="0"/>
              <a:t>  contro  </a:t>
            </a:r>
            <a:r>
              <a:rPr lang="it-IT" sz="2000" b="1" dirty="0" err="1" smtClean="0"/>
              <a:t>Tiamat</a:t>
            </a:r>
            <a:endParaRPr lang="it-IT" sz="2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012160" y="26355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EPOPEA </a:t>
            </a:r>
          </a:p>
          <a:p>
            <a:pPr algn="ctr"/>
            <a:r>
              <a:rPr lang="it-IT" sz="3200" b="1" dirty="0" smtClean="0"/>
              <a:t>DI GILGAMESH</a:t>
            </a:r>
            <a:endParaRPr lang="it-IT" sz="3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426371" y="5903365"/>
            <a:ext cx="225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L’ idea dell’aldilà</a:t>
            </a:r>
            <a:endParaRPr lang="it-IT" sz="2000" b="1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4255" y="497358"/>
            <a:ext cx="843409" cy="8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LA LETTERATURA ANTICA - STORIOLOGI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385"/>
            <a:ext cx="6480720" cy="49187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741900" y="4958018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Scrivi il tuo nome con i caratteri cuneiformi</a:t>
            </a:r>
          </a:p>
          <a:p>
            <a:r>
              <a:rPr lang="it-IT" sz="2800" b="1" dirty="0" smtClean="0"/>
              <a:t>Completa pag. 8 e 54 del libro di </a:t>
            </a:r>
            <a:r>
              <a:rPr lang="it-IT" sz="2800" b="1" dirty="0" smtClean="0"/>
              <a:t>testo e realizza una ziggurat dal testo ‘’Il mio quaderno di religione’’ a </a:t>
            </a:r>
            <a:r>
              <a:rPr lang="it-IT" sz="2800" b="1" dirty="0" err="1" smtClean="0"/>
              <a:t>pag</a:t>
            </a:r>
            <a:r>
              <a:rPr lang="it-IT" sz="2800" b="1" dirty="0" smtClean="0"/>
              <a:t> 32               BUON LAVORO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851326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55</Words>
  <Application>Microsoft Office PowerPoint</Application>
  <PresentationFormat>Presentazione su schermo (4:3)</PresentationFormat>
  <Paragraphs>8</Paragraphs>
  <Slides>5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LE DIVINITA’ DEI POPOLI DELLA MESOPOTAMIA</vt:lpstr>
      <vt:lpstr>ENUMA ELISH  MITO SULLA CREAZIONE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10</cp:revision>
  <dcterms:created xsi:type="dcterms:W3CDTF">2020-11-02T08:11:36Z</dcterms:created>
  <dcterms:modified xsi:type="dcterms:W3CDTF">2020-11-03T18:04:56Z</dcterms:modified>
</cp:coreProperties>
</file>