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62" r:id="rId3"/>
    <p:sldId id="260" r:id="rId4"/>
    <p:sldId id="258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4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video" Target="https://www.youtube.com/embed/7R0F3zK6rnA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video" Target="https://www.youtube.com/embed/oT1gvUCln4Q?feature=oembed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D186AF1B-4699-43FF-B2FF-4176DB67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8" r="15767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9C0383-B4DD-49E5-8071-F531C3078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795509"/>
            <a:ext cx="4092525" cy="2798604"/>
          </a:xfrm>
        </p:spPr>
        <p:txBody>
          <a:bodyPr>
            <a:normAutofit/>
          </a:bodyPr>
          <a:lstStyle/>
          <a:p>
            <a:r>
              <a:rPr lang="it-IT" sz="3300">
                <a:solidFill>
                  <a:srgbClr val="FFFFFF"/>
                </a:solidFill>
              </a:rPr>
              <a:t>«La rappresentazione in scala»</a:t>
            </a:r>
            <a:br>
              <a:rPr lang="it-IT" sz="3300">
                <a:solidFill>
                  <a:srgbClr val="FFFFFF"/>
                </a:solidFill>
              </a:rPr>
            </a:br>
            <a:r>
              <a:rPr lang="it-IT" sz="3300">
                <a:solidFill>
                  <a:srgbClr val="FFFFFF"/>
                </a:solidFill>
              </a:rPr>
              <a:t>Classe III F – Plesso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1A32CE2-5A72-4048-A043-9E1ED2E41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3686187"/>
            <a:ext cx="4092525" cy="2292581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Doc. Pascale Maria Rosaria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3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7A1162-A5D5-4FE9-9101-E41F3668B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5836" y="957716"/>
            <a:ext cx="3022694" cy="2100076"/>
          </a:xfrm>
        </p:spPr>
        <p:txBody>
          <a:bodyPr>
            <a:normAutofit/>
          </a:bodyPr>
          <a:lstStyle/>
          <a:p>
            <a:pPr algn="l"/>
            <a:r>
              <a:rPr lang="it-IT" sz="1800" dirty="0">
                <a:solidFill>
                  <a:srgbClr val="000000"/>
                </a:solidFill>
              </a:rPr>
              <a:t> La riduzione in scala è il metodo utilizzato dai cartografi per andare a rappresentare gli spazi e i territori su di una cartina mantenendo le proporzioni originali.</a:t>
            </a:r>
            <a:endParaRPr lang="it-IT" sz="1400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813A86-556E-4012-9FC3-8D30BDE0B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256" y="4166647"/>
            <a:ext cx="3220934" cy="1480009"/>
          </a:xfrm>
        </p:spPr>
        <p:txBody>
          <a:bodyPr>
            <a:normAutofit/>
          </a:bodyPr>
          <a:lstStyle/>
          <a:p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4" name="Elementi multimediali online 3" title="Riduzione in scala - Videolezione di geografia per la Scuola Primaria.">
            <a:hlinkClick r:id="" action="ppaction://media"/>
            <a:extLst>
              <a:ext uri="{FF2B5EF4-FFF2-40B4-BE49-F238E27FC236}">
                <a16:creationId xmlns:a16="http://schemas.microsoft.com/office/drawing/2014/main" id="{FC447B83-79BB-4F3A-969F-21C8ADB559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3467" y="957716"/>
            <a:ext cx="6637524" cy="4004808"/>
          </a:xfrm>
          <a:custGeom>
            <a:avLst/>
            <a:gdLst/>
            <a:ahLst/>
            <a:cxnLst/>
            <a:rect l="l" t="t" r="r" b="b"/>
            <a:pathLst>
              <a:path w="5227983" h="3454842">
                <a:moveTo>
                  <a:pt x="102712" y="0"/>
                </a:moveTo>
                <a:lnTo>
                  <a:pt x="5125271" y="0"/>
                </a:lnTo>
                <a:cubicBezTo>
                  <a:pt x="5181997" y="0"/>
                  <a:pt x="5227983" y="45986"/>
                  <a:pt x="5227983" y="102712"/>
                </a:cubicBezTo>
                <a:lnTo>
                  <a:pt x="5227983" y="3352130"/>
                </a:lnTo>
                <a:cubicBezTo>
                  <a:pt x="5227983" y="3408856"/>
                  <a:pt x="5181997" y="3454842"/>
                  <a:pt x="5125271" y="3454842"/>
                </a:cubicBezTo>
                <a:lnTo>
                  <a:pt x="102712" y="3454842"/>
                </a:lnTo>
                <a:cubicBezTo>
                  <a:pt x="45986" y="3454842"/>
                  <a:pt x="0" y="3408856"/>
                  <a:pt x="0" y="3352130"/>
                </a:cubicBezTo>
                <a:lnTo>
                  <a:pt x="0" y="102712"/>
                </a:lnTo>
                <a:cubicBezTo>
                  <a:pt x="0" y="45986"/>
                  <a:pt x="45986" y="0"/>
                  <a:pt x="102712" y="0"/>
                </a:cubicBezTo>
                <a:close/>
              </a:path>
            </a:pathLst>
          </a:cu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A54637E-D434-4F6B-ACE1-9623C45E2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1151" y="4623279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C47B8D60-A7CB-472E-9F97-BD718084D664}"/>
              </a:ext>
            </a:extLst>
          </p:cNvPr>
          <p:cNvSpPr/>
          <p:nvPr/>
        </p:nvSpPr>
        <p:spPr>
          <a:xfrm rot="10800000" flipH="1">
            <a:off x="8494227" y="4721464"/>
            <a:ext cx="1023483" cy="286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00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517E6-731F-4E8F-9FC3-57499CC1D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024FDB6-ADEE-441F-BE33-7FBD2998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578600" cy="6858003"/>
          </a:xfrm>
          <a:custGeom>
            <a:avLst/>
            <a:gdLst>
              <a:gd name="connsiteX0" fmla="*/ 3840831 w 6450535"/>
              <a:gd name="connsiteY0" fmla="*/ 0 h 6858003"/>
              <a:gd name="connsiteX1" fmla="*/ 0 w 6450535"/>
              <a:gd name="connsiteY1" fmla="*/ 0 h 6858003"/>
              <a:gd name="connsiteX2" fmla="*/ 0 w 6450535"/>
              <a:gd name="connsiteY2" fmla="*/ 6858002 h 6858003"/>
              <a:gd name="connsiteX3" fmla="*/ 222478 w 6450535"/>
              <a:gd name="connsiteY3" fmla="*/ 6858002 h 6858003"/>
              <a:gd name="connsiteX4" fmla="*/ 222478 w 6450535"/>
              <a:gd name="connsiteY4" fmla="*/ 6858003 h 6858003"/>
              <a:gd name="connsiteX5" fmla="*/ 6450535 w 6450535"/>
              <a:gd name="connsiteY5" fmla="*/ 6858003 h 6858003"/>
              <a:gd name="connsiteX6" fmla="*/ 6450535 w 6450535"/>
              <a:gd name="connsiteY6" fmla="*/ 1 h 6858003"/>
              <a:gd name="connsiteX7" fmla="*/ 3840836 w 6450535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0535" h="6858003">
                <a:moveTo>
                  <a:pt x="3840831" y="0"/>
                </a:moveTo>
                <a:lnTo>
                  <a:pt x="0" y="0"/>
                </a:lnTo>
                <a:lnTo>
                  <a:pt x="0" y="6858002"/>
                </a:lnTo>
                <a:lnTo>
                  <a:pt x="222478" y="6858002"/>
                </a:lnTo>
                <a:lnTo>
                  <a:pt x="222478" y="6858003"/>
                </a:lnTo>
                <a:lnTo>
                  <a:pt x="6450535" y="6858003"/>
                </a:lnTo>
                <a:lnTo>
                  <a:pt x="6450535" y="1"/>
                </a:lnTo>
                <a:lnTo>
                  <a:pt x="38408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2974408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2ED00B8-6659-4C8C-AB6C-1732833C7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795509"/>
            <a:ext cx="5271106" cy="2798604"/>
          </a:xfrm>
        </p:spPr>
        <p:txBody>
          <a:bodyPr>
            <a:normAutofit/>
          </a:bodyPr>
          <a:lstStyle/>
          <a:p>
            <a:pPr algn="l"/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10C399-914D-4122-97E5-5964A7FF8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3734414"/>
            <a:ext cx="5096871" cy="2548436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5486807"/>
            <a:ext cx="491961" cy="4919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C23D05-4BE4-4295-9947-0E29948B0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1987826"/>
            <a:ext cx="5293762" cy="3990942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solidFill>
                  <a:srgbClr val="FFFFFF"/>
                </a:solidFill>
              </a:rPr>
              <a:t>La</a:t>
            </a:r>
          </a:p>
        </p:txBody>
      </p:sp>
      <p:pic>
        <p:nvPicPr>
          <p:cNvPr id="4" name="Elementi multimediali online 3" title="La riduzione in scala #spiegazione #classesecondaprimaria #geografia">
            <a:hlinkClick r:id="" action="ppaction://media"/>
            <a:extLst>
              <a:ext uri="{FF2B5EF4-FFF2-40B4-BE49-F238E27FC236}">
                <a16:creationId xmlns:a16="http://schemas.microsoft.com/office/drawing/2014/main" id="{EEB8870E-B829-44BC-840B-BE7A2E5F9B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713176" y="128337"/>
            <a:ext cx="5362560" cy="3925189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77C7782-CB40-4C60-9459-5DFB69915F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403" y="1997762"/>
            <a:ext cx="609600" cy="609600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13E4677D-7BED-488F-AD6E-6D604BD66CC3}"/>
              </a:ext>
            </a:extLst>
          </p:cNvPr>
          <p:cNvSpPr/>
          <p:nvPr/>
        </p:nvSpPr>
        <p:spPr>
          <a:xfrm>
            <a:off x="2848697" y="20602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86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FBB0B8-D3DA-4012-BC19-D1F404E34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2477" y="485031"/>
            <a:ext cx="1014016" cy="2536465"/>
          </a:xfrm>
        </p:spPr>
        <p:txBody>
          <a:bodyPr>
            <a:normAutofit/>
          </a:bodyPr>
          <a:lstStyle/>
          <a:p>
            <a:endParaRPr lang="it-IT" sz="9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5BFC84-A4F3-411B-9A45-F2E04E871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5082" y="3295757"/>
            <a:ext cx="1885483" cy="3248165"/>
          </a:xfrm>
        </p:spPr>
        <p:txBody>
          <a:bodyPr>
            <a:normAutofit/>
          </a:bodyPr>
          <a:lstStyle/>
          <a:p>
            <a:r>
              <a:rPr lang="it-IT" sz="2000" dirty="0"/>
              <a:t>Ora che siamo provetti cartografi andiamo a svolgere l’attività laboratoriale di pag.198:</a:t>
            </a:r>
          </a:p>
          <a:p>
            <a:r>
              <a:rPr lang="it-IT" sz="2000" dirty="0"/>
              <a:t>Buon lavoro!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0301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95758"/>
            <a:ext cx="1261243" cy="1648694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12432" y="4748447"/>
            <a:ext cx="569514" cy="569514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8EBF34-4D15-4CD1-9F2B-EEA72885F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291" y="147061"/>
            <a:ext cx="4341650" cy="463066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98354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3441866" y="5166681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B0EDFB-C376-4816-9E90-4E718257D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792" y="161902"/>
            <a:ext cx="4609708" cy="6518195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CE3ED6C-FB97-46EB-A477-A0F85B80B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9556" y="792232"/>
            <a:ext cx="609600" cy="609600"/>
          </a:xfrm>
          <a:prstGeom prst="rect">
            <a:avLst/>
          </a:prstGeom>
        </p:spPr>
      </p:pic>
      <p:sp>
        <p:nvSpPr>
          <p:cNvPr id="8" name="Freccia in su 7">
            <a:extLst>
              <a:ext uri="{FF2B5EF4-FFF2-40B4-BE49-F238E27FC236}">
                <a16:creationId xmlns:a16="http://schemas.microsoft.com/office/drawing/2014/main" id="{02A3BA7C-F849-40FF-AE35-315EBBA013F0}"/>
              </a:ext>
            </a:extLst>
          </p:cNvPr>
          <p:cNvSpPr/>
          <p:nvPr/>
        </p:nvSpPr>
        <p:spPr>
          <a:xfrm>
            <a:off x="6452040" y="180726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02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68</Words>
  <Application>Microsoft Office PowerPoint</Application>
  <PresentationFormat>Widescreen</PresentationFormat>
  <Paragraphs>6</Paragraphs>
  <Slides>4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Aharoni</vt:lpstr>
      <vt:lpstr>Arial</vt:lpstr>
      <vt:lpstr>Avenir Next LT Pro</vt:lpstr>
      <vt:lpstr>Calibri</vt:lpstr>
      <vt:lpstr>ShapesVTI</vt:lpstr>
      <vt:lpstr>«La rappresentazione in scala» Classe III F – Plesso Fra’ Siciliano</vt:lpstr>
      <vt:lpstr> La riduzione in scala è il metodo utilizzato dai cartografi per andare a rappresentare gli spazi e i territori su di una cartina mantenendo le proporzioni originali.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«La rappresentazione in scala» Classe III F – Plesso Fra’ Siciliano</dc:title>
  <dc:creator>Vincenzo Romano</dc:creator>
  <cp:lastModifiedBy>Vincenzo Romano</cp:lastModifiedBy>
  <cp:revision>3</cp:revision>
  <dcterms:created xsi:type="dcterms:W3CDTF">2020-11-24T17:19:19Z</dcterms:created>
  <dcterms:modified xsi:type="dcterms:W3CDTF">2020-11-24T17:40:04Z</dcterms:modified>
</cp:coreProperties>
</file>