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E602CE-9EA9-4493-BE96-3DB626AFB6BD}" v="24" dt="2020-11-03T18:20:22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F0527E-3C9C-4C45-8C95-1EF37E8AD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483E2FF-AF5B-48D3-938E-9925D2CC2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3C9848-6303-4F95-9001-8656C3D7B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C302-1EDB-4399-B82A-E45DCCB5263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9ACB2A-9BE4-4518-AE4F-1CBE8F19F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2105BB-40EF-4717-8E94-928EDCE9F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E5AE-5B50-44D5-BA10-B95F841D4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60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2EEDFB-8AE1-4FC6-B54C-F2327BAE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827B7B3-6B9B-4661-BE1E-F5DC18EB6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C2264E-5F89-420C-853E-2D5540B86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C302-1EDB-4399-B82A-E45DCCB5263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B936D4-CDC6-48C6-92FC-F9CA49764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CCD92D-5547-4016-9D8A-A647B7AB3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E5AE-5B50-44D5-BA10-B95F841D4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65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B9F7AE1-0995-4A23-98BE-B2CB47628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F132337-2824-4E1B-BF37-E63EFEEC1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12049A-0515-4773-BB4D-03B1566B3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C302-1EDB-4399-B82A-E45DCCB5263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5EFFCC-A12E-4D1A-9F9F-0025E775A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682C70-9DF5-49F5-8906-5BB1DBAE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E5AE-5B50-44D5-BA10-B95F841D4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35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76BEE7-6CF2-41E7-B5E7-F7180D6BB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A056B5-0D74-4256-B103-91051E852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6D83CC-34CF-456A-AAA0-9B4E4F843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C302-1EDB-4399-B82A-E45DCCB5263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D02AE8-EEF9-414C-9105-90A5F1E13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87C66D-DBF3-473C-83D0-0E834D452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E5AE-5B50-44D5-BA10-B95F841D4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19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558235-8F04-4969-ACAA-A6C5556A6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634616-D633-48EA-AD8F-73CC037B5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B272BD-B66F-47A4-87CD-B7C19D418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C302-1EDB-4399-B82A-E45DCCB5263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386CC8-C845-4628-B22C-9AB51A623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19D00A-8F2A-4A3E-8A38-8334EFE1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E5AE-5B50-44D5-BA10-B95F841D4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61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9390AF-6B3A-4448-8939-F44211DAB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3B8045-C69F-4D46-8AD3-394AE67FA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81917CE-9892-4C16-A44D-314439AEC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581DC8D-80B0-4FDB-A2E7-17E14DEC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C302-1EDB-4399-B82A-E45DCCB5263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EBC423-DBFE-403B-B64E-2FD877674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12C8414-048A-48C8-A157-FE94BAC4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E5AE-5B50-44D5-BA10-B95F841D4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02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D4DBE6-0E81-4347-999F-984AA67E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B43AD3-4D1F-4F6D-9C63-F34332306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6E8D319-9725-4292-806A-EFB2EC289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A02152C-5483-41CA-8B9A-F74047F76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3A9F614-AEF8-48E9-9120-6956DBEBD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8CD79E8-73CA-427E-A4B1-AB034BF7A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C302-1EDB-4399-B82A-E45DCCB5263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ED135EA-07EA-4D36-B465-EF727EBC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0740B7F-C37D-4E60-A294-F7B60E17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E5AE-5B50-44D5-BA10-B95F841D4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482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A6DD2B-9973-4E6A-8014-1A0760162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57325E5-C032-43BF-B769-F6B8780B6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C302-1EDB-4399-B82A-E45DCCB5263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467F3F6-6786-455E-9151-8843E4197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33CDA-94D1-4A45-B912-0B8530C2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E5AE-5B50-44D5-BA10-B95F841D4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8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F00AD06-71D5-4A02-AA7C-824173AC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C302-1EDB-4399-B82A-E45DCCB5263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4A2A242-B743-41DD-AD87-E646C9B5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BB23A5-BC57-4D6F-BD77-61C0B0F66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E5AE-5B50-44D5-BA10-B95F841D4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76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0B08BE-0DED-4E3F-A006-0F1B7A4D2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DF5477-C366-4A1A-ACA8-4AB12232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A307083-42CF-422C-A929-4FD963A12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C94DB91-6387-40A2-A38F-DA8DC93D4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C302-1EDB-4399-B82A-E45DCCB5263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D9F2B2-C828-437D-96E9-AC2EB4007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574189-8CFD-4E0E-ACAC-7CC79C547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E5AE-5B50-44D5-BA10-B95F841D4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3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C9778-72BC-4FCB-A4F2-CE9DED85C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9C05A32-3410-4472-8424-E42EB2B34B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A089127-972B-40C8-BBFA-22EB3877E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E8D4C00-C1D7-4277-8680-BCC48922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C302-1EDB-4399-B82A-E45DCCB5263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BAD4C48-811B-4BF0-A12C-F3F659EF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6F3B227-1B41-4404-8B43-B955AFCB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E5AE-5B50-44D5-BA10-B95F841D4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7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59217FF-29B7-4357-903F-3F911E99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E19D69-6F15-45DE-A2BE-AFDAA4E75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6BD0E3-FD62-471A-B09F-6C18389E7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AC302-1EDB-4399-B82A-E45DCCB5263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241FE6-4CFF-4554-B34C-C6A7F4BC3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0264BE-FC55-4E8C-8EA8-6A4C17C9A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AE5AE-5B50-44D5-BA10-B95F841D4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58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m4a"/><Relationship Id="rId7" Type="http://schemas.openxmlformats.org/officeDocument/2006/relationships/image" Target="../media/image6.jpeg"/><Relationship Id="rId2" Type="http://schemas.microsoft.com/office/2007/relationships/media" Target="../media/media5.m4a"/><Relationship Id="rId1" Type="http://schemas.openxmlformats.org/officeDocument/2006/relationships/video" Target="https://www.youtube.com/embed/Q1_zveGgXYk?feature=oembed" TargetMode="Externa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6.m4a"/><Relationship Id="rId4" Type="http://schemas.microsoft.com/office/2007/relationships/media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EA6E6BC-1393-4EF4-BCB0-67D690359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 amt="50000"/>
          </a:blip>
          <a:srcRect r="888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D3A6DD3-AA8E-488A-97AB-D9BE4A76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</a:rPr>
              <a:t>La </a:t>
            </a:r>
            <a:r>
              <a:rPr lang="en-US" sz="6000" b="1" dirty="0" err="1">
                <a:solidFill>
                  <a:srgbClr val="FFFFFF"/>
                </a:solidFill>
              </a:rPr>
              <a:t>proprietà</a:t>
            </a:r>
            <a:r>
              <a:rPr lang="en-US" sz="6000" b="1" dirty="0">
                <a:solidFill>
                  <a:srgbClr val="FFFFFF"/>
                </a:solidFill>
              </a:rPr>
              <a:t> </a:t>
            </a:r>
            <a:r>
              <a:rPr lang="en-US" sz="6000" b="1" dirty="0" err="1">
                <a:solidFill>
                  <a:srgbClr val="FFFFFF"/>
                </a:solidFill>
              </a:rPr>
              <a:t>invariantiva</a:t>
            </a:r>
            <a:r>
              <a:rPr lang="en-US" sz="6000" b="1" dirty="0">
                <a:solidFill>
                  <a:srgbClr val="FFFFFF"/>
                </a:solidFill>
              </a:rPr>
              <a:t> </a:t>
            </a:r>
            <a:r>
              <a:rPr lang="en-US" sz="6000" b="1" dirty="0" err="1">
                <a:solidFill>
                  <a:srgbClr val="FFFFFF"/>
                </a:solidFill>
              </a:rPr>
              <a:t>della</a:t>
            </a:r>
            <a:r>
              <a:rPr lang="en-US" sz="6000" b="1" dirty="0">
                <a:solidFill>
                  <a:srgbClr val="FFFFFF"/>
                </a:solidFill>
              </a:rPr>
              <a:t> </a:t>
            </a:r>
            <a:r>
              <a:rPr lang="en-US" sz="6000" b="1" dirty="0" err="1">
                <a:solidFill>
                  <a:srgbClr val="FFFFFF"/>
                </a:solidFill>
              </a:rPr>
              <a:t>sottrazione</a:t>
            </a:r>
            <a:r>
              <a:rPr lang="en-US" sz="6000" b="1" dirty="0">
                <a:solidFill>
                  <a:srgbClr val="FFFFFF"/>
                </a:solidFill>
              </a:rPr>
              <a:t> </a:t>
            </a:r>
            <a:br>
              <a:rPr lang="en-US" sz="6000" b="1" dirty="0">
                <a:solidFill>
                  <a:srgbClr val="FFFFFF"/>
                </a:solidFill>
              </a:rPr>
            </a:br>
            <a:r>
              <a:rPr lang="en-US" sz="6000" b="1" dirty="0" err="1">
                <a:solidFill>
                  <a:srgbClr val="FFFFFF"/>
                </a:solidFill>
              </a:rPr>
              <a:t>Classe</a:t>
            </a:r>
            <a:r>
              <a:rPr lang="en-US" sz="6000" b="1" dirty="0">
                <a:solidFill>
                  <a:srgbClr val="FFFFFF"/>
                </a:solidFill>
              </a:rPr>
              <a:t> IV F </a:t>
            </a:r>
            <a:r>
              <a:rPr lang="en-US" sz="6000" b="1" dirty="0" err="1">
                <a:solidFill>
                  <a:srgbClr val="FFFFFF"/>
                </a:solidFill>
              </a:rPr>
              <a:t>Plesso</a:t>
            </a:r>
            <a:r>
              <a:rPr lang="en-US" sz="6000" b="1" dirty="0">
                <a:solidFill>
                  <a:srgbClr val="FFFFFF"/>
                </a:solidFill>
              </a:rPr>
              <a:t> </a:t>
            </a:r>
            <a:r>
              <a:rPr lang="en-US" sz="6000" b="1" dirty="0" err="1">
                <a:solidFill>
                  <a:srgbClr val="FFFFFF"/>
                </a:solidFill>
              </a:rPr>
              <a:t>Frà</a:t>
            </a:r>
            <a:r>
              <a:rPr lang="en-US" sz="6000" b="1" dirty="0">
                <a:solidFill>
                  <a:srgbClr val="FFFFFF"/>
                </a:solidFill>
              </a:rPr>
              <a:t> Siciliano</a:t>
            </a:r>
            <a:br>
              <a:rPr lang="en-US" sz="6000" dirty="0">
                <a:solidFill>
                  <a:srgbClr val="FFFFFF"/>
                </a:solidFill>
              </a:rPr>
            </a:br>
            <a:endParaRPr lang="en-US" sz="6000" dirty="0">
              <a:solidFill>
                <a:srgbClr val="FFFFFF"/>
              </a:solidFill>
            </a:endParaRPr>
          </a:p>
        </p:txBody>
      </p:sp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3941BC1-BCBC-4B4C-B299-BA22BE89D3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25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8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319B31E-935C-4167-9D50-4DD76D02E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648209"/>
            <a:ext cx="10905066" cy="5561582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BD1064F-7FDD-4207-940C-FB2A690753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6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E84E8BA-899E-4977-B212-076AA13A8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anchor="ctr">
            <a:norm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La prova della sottrazione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8118146-9E6E-4053-A48C-7EE9543C0E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12" r="1" b="1373"/>
          <a:stretch/>
        </p:blipFill>
        <p:spPr>
          <a:xfrm>
            <a:off x="959205" y="364142"/>
            <a:ext cx="10369645" cy="386799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43A799-8F27-42C4-8086-54E2D5438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784834"/>
            <a:ext cx="6586915" cy="1655617"/>
          </a:xfrm>
        </p:spPr>
        <p:txBody>
          <a:bodyPr anchor="ctr">
            <a:normAutofit/>
          </a:bodyPr>
          <a:lstStyle/>
          <a:p>
            <a:r>
              <a:rPr lang="it-IT" sz="2400" dirty="0"/>
              <a:t>Poiché </a:t>
            </a:r>
            <a:r>
              <a:rPr lang="it-IT" sz="2400" dirty="0">
                <a:solidFill>
                  <a:srgbClr val="FF0000"/>
                </a:solidFill>
              </a:rPr>
              <a:t>PER LA SOTTRAZIONE NON VALE LA PROPRIETA’ COMMUTATIVA </a:t>
            </a:r>
            <a:r>
              <a:rPr lang="it-IT" sz="2400" dirty="0"/>
              <a:t>per eseguire la </a:t>
            </a:r>
            <a:r>
              <a:rPr lang="it-IT" sz="2400" dirty="0">
                <a:solidFill>
                  <a:srgbClr val="FF0000"/>
                </a:solidFill>
              </a:rPr>
              <a:t>PROVA</a:t>
            </a:r>
            <a:r>
              <a:rPr lang="it-IT" sz="2400" dirty="0"/>
              <a:t> devi usare l’operazione inversa, cioè </a:t>
            </a:r>
            <a:r>
              <a:rPr lang="it-IT" sz="2400" dirty="0">
                <a:solidFill>
                  <a:srgbClr val="FF0000"/>
                </a:solidFill>
              </a:rPr>
              <a:t>L’ADDIZIONE</a:t>
            </a:r>
            <a:r>
              <a:rPr lang="it-IT" sz="2400" dirty="0"/>
              <a:t>.</a:t>
            </a:r>
          </a:p>
          <a:p>
            <a:endParaRPr lang="it-IT" sz="1800" dirty="0"/>
          </a:p>
        </p:txBody>
      </p:sp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3DE9287-1BDC-460C-86F0-E32067B4B6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2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7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4B5D127-7DC3-4064-A07E-AB41CA7B5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pPr algn="r"/>
            <a:r>
              <a:rPr lang="it-IT" sz="4600" b="1">
                <a:solidFill>
                  <a:srgbClr val="FFFFFF"/>
                </a:solidFill>
              </a:rPr>
              <a:t>A questo punto approfondiamo ed esercitiamoci sul nostro testo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6BDAA48-AF3B-4A30-BCFE-9BF140B1B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anchor="t">
            <a:normAutofit/>
          </a:bodyPr>
          <a:lstStyle/>
          <a:p>
            <a:pPr algn="r"/>
            <a:r>
              <a:rPr lang="it-IT" sz="1800">
                <a:solidFill>
                  <a:srgbClr val="FFFFFF"/>
                </a:solidFill>
              </a:rPr>
              <a:t>Buon lavoro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6350D912-27AD-4770-B38B-3A1E770DF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334" y="227267"/>
            <a:ext cx="5074745" cy="6403466"/>
          </a:xfrm>
          <a:prstGeom prst="rect">
            <a:avLst/>
          </a:prstGeom>
        </p:spPr>
      </p:pic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03DBA3F-28A0-461F-BB0B-828DE188EE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7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07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1195AFD-211F-4358-B11F-D54E84D9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25" y="1245142"/>
            <a:ext cx="3649818" cy="352877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 err="1">
                <a:solidFill>
                  <a:srgbClr val="FFFFFF"/>
                </a:solidFill>
              </a:rPr>
              <a:t>Infine</a:t>
            </a:r>
            <a:r>
              <a:rPr lang="en-US" sz="4000" b="1">
                <a:solidFill>
                  <a:srgbClr val="FFFFFF"/>
                </a:solidFill>
              </a:rPr>
              <a:t> </a:t>
            </a: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guarda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il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video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esplicativo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Elementi multimediali online 6" title="La proprietￃﾠ invariantiva e la prova della sottrazione">
            <a:hlinkClick r:id="" action="ppaction://media"/>
            <a:extLst>
              <a:ext uri="{FF2B5EF4-FFF2-40B4-BE49-F238E27FC236}">
                <a16:creationId xmlns:a16="http://schemas.microsoft.com/office/drawing/2014/main" id="{0D03406D-FD44-4674-A72A-6EE4EF77A31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176672" y="1086323"/>
            <a:ext cx="7735888" cy="4351338"/>
          </a:xfrm>
          <a:prstGeom prst="rect">
            <a:avLst/>
          </a:prstGeom>
        </p:spPr>
      </p:pic>
      <p:pic>
        <p:nvPicPr>
          <p:cNvPr id="8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9423270-3B20-4915-871C-B1CF1280FFB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C983104-618E-4D74-B90F-31D60523358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6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6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55</Words>
  <Application>Microsoft Office PowerPoint</Application>
  <PresentationFormat>Widescreen</PresentationFormat>
  <Paragraphs>6</Paragraphs>
  <Slides>5</Slides>
  <Notes>0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La proprietà invariantiva della sottrazione  Classe IV F Plesso Frà Siciliano </vt:lpstr>
      <vt:lpstr>Presentazione standard di PowerPoint</vt:lpstr>
      <vt:lpstr>La prova della sottrazione</vt:lpstr>
      <vt:lpstr>A questo punto approfondiamo ed esercitiamoci sul nostro testo</vt:lpstr>
      <vt:lpstr>Infine  guarda il video esplicativo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proprietà invariantiva della sottrazione</dc:title>
  <dc:creator>Vincenzo Romano</dc:creator>
  <cp:lastModifiedBy>Vincenzo Romano</cp:lastModifiedBy>
  <cp:revision>6</cp:revision>
  <dcterms:created xsi:type="dcterms:W3CDTF">2020-11-03T17:04:31Z</dcterms:created>
  <dcterms:modified xsi:type="dcterms:W3CDTF">2020-11-03T18:28:18Z</dcterms:modified>
</cp:coreProperties>
</file>