
<file path=[Content_Types].xml><?xml version="1.0" encoding="utf-8"?>
<Types xmlns="http://schemas.openxmlformats.org/package/2006/content-types">
  <Default Extension="gif" ContentType="image/gif"/>
  <Default Extension="glb" ContentType="model/gltf.binary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9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7DB85FC-E83F-48BF-A871-8A14C54F237D}" v="102" dt="2020-11-12T09:25:50.93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96" d="100"/>
          <a:sy n="96" d="100"/>
        </p:scale>
        <p:origin x="86" y="12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incenzo Romano" userId="28d6a931cc4a616f" providerId="LiveId" clId="{87DB85FC-E83F-48BF-A871-8A14C54F237D}"/>
    <pc:docChg chg="undo custSel mod addSld delSld modSld">
      <pc:chgData name="Vincenzo Romano" userId="28d6a931cc4a616f" providerId="LiveId" clId="{87DB85FC-E83F-48BF-A871-8A14C54F237D}" dt="2020-11-12T09:25:55.858" v="755" actId="1076"/>
      <pc:docMkLst>
        <pc:docMk/>
      </pc:docMkLst>
      <pc:sldChg chg="addSp delSp modSp delAnim modAnim">
        <pc:chgData name="Vincenzo Romano" userId="28d6a931cc4a616f" providerId="LiveId" clId="{87DB85FC-E83F-48BF-A871-8A14C54F237D}" dt="2020-11-12T09:10:03.637" v="737" actId="1076"/>
        <pc:sldMkLst>
          <pc:docMk/>
          <pc:sldMk cId="2670187586" sldId="256"/>
        </pc:sldMkLst>
        <pc:graphicFrameChg chg="add del mod modGraphic">
          <ac:chgData name="Vincenzo Romano" userId="28d6a931cc4a616f" providerId="LiveId" clId="{87DB85FC-E83F-48BF-A871-8A14C54F237D}" dt="2020-11-11T19:07:50.185" v="726" actId="478"/>
          <ac:graphicFrameMkLst>
            <pc:docMk/>
            <pc:sldMk cId="2670187586" sldId="256"/>
            <ac:graphicFrameMk id="5" creationId="{0DFCA648-3187-4BC9-A6DD-A621328AABAC}"/>
          </ac:graphicFrameMkLst>
        </pc:graphicFrameChg>
        <pc:graphicFrameChg chg="add mod modGraphic">
          <ac:chgData name="Vincenzo Romano" userId="28d6a931cc4a616f" providerId="LiveId" clId="{87DB85FC-E83F-48BF-A871-8A14C54F237D}" dt="2020-11-11T19:09:48.663" v="733" actId="339"/>
          <ac:graphicFrameMkLst>
            <pc:docMk/>
            <pc:sldMk cId="2670187586" sldId="256"/>
            <ac:graphicFrameMk id="5" creationId="{F49B6756-82DD-43B6-AD9C-EA5BCC7BF4A7}"/>
          </ac:graphicFrameMkLst>
        </pc:graphicFrameChg>
        <pc:picChg chg="mod">
          <ac:chgData name="Vincenzo Romano" userId="28d6a931cc4a616f" providerId="LiveId" clId="{87DB85FC-E83F-48BF-A871-8A14C54F237D}" dt="2020-11-12T09:10:03.637" v="737" actId="1076"/>
          <ac:picMkLst>
            <pc:docMk/>
            <pc:sldMk cId="2670187586" sldId="256"/>
            <ac:picMk id="6" creationId="{BF082F10-A5B9-48F1-962C-0DA9187A2E69}"/>
          </ac:picMkLst>
        </pc:picChg>
      </pc:sldChg>
      <pc:sldChg chg="modSp">
        <pc:chgData name="Vincenzo Romano" userId="28d6a931cc4a616f" providerId="LiveId" clId="{87DB85FC-E83F-48BF-A871-8A14C54F237D}" dt="2020-11-12T09:11:53.100" v="739" actId="14100"/>
        <pc:sldMkLst>
          <pc:docMk/>
          <pc:sldMk cId="644070349" sldId="257"/>
        </pc:sldMkLst>
        <pc:spChg chg="mod">
          <ac:chgData name="Vincenzo Romano" userId="28d6a931cc4a616f" providerId="LiveId" clId="{87DB85FC-E83F-48BF-A871-8A14C54F237D}" dt="2020-11-11T15:35:15.811" v="148" actId="113"/>
          <ac:spMkLst>
            <pc:docMk/>
            <pc:sldMk cId="644070349" sldId="257"/>
            <ac:spMk id="2" creationId="{44DA7FA6-A76D-4404-BAC4-55CD910D29BD}"/>
          </ac:spMkLst>
        </pc:spChg>
        <pc:spChg chg="mod">
          <ac:chgData name="Vincenzo Romano" userId="28d6a931cc4a616f" providerId="LiveId" clId="{87DB85FC-E83F-48BF-A871-8A14C54F237D}" dt="2020-11-11T15:35:22.601" v="149" actId="207"/>
          <ac:spMkLst>
            <pc:docMk/>
            <pc:sldMk cId="644070349" sldId="257"/>
            <ac:spMk id="3" creationId="{17483B4C-2835-4634-A324-21C4F8A9C865}"/>
          </ac:spMkLst>
        </pc:spChg>
        <pc:picChg chg="mod">
          <ac:chgData name="Vincenzo Romano" userId="28d6a931cc4a616f" providerId="LiveId" clId="{87DB85FC-E83F-48BF-A871-8A14C54F237D}" dt="2020-11-12T09:11:53.100" v="739" actId="14100"/>
          <ac:picMkLst>
            <pc:docMk/>
            <pc:sldMk cId="644070349" sldId="257"/>
            <ac:picMk id="4" creationId="{F7A58B36-8BF8-49F3-8919-F6BE9F19AFA3}"/>
          </ac:picMkLst>
        </pc:picChg>
      </pc:sldChg>
      <pc:sldChg chg="modSp">
        <pc:chgData name="Vincenzo Romano" userId="28d6a931cc4a616f" providerId="LiveId" clId="{87DB85FC-E83F-48BF-A871-8A14C54F237D}" dt="2020-11-12T09:13:51.441" v="742" actId="1076"/>
        <pc:sldMkLst>
          <pc:docMk/>
          <pc:sldMk cId="2451080998" sldId="258"/>
        </pc:sldMkLst>
        <pc:spChg chg="mod">
          <ac:chgData name="Vincenzo Romano" userId="28d6a931cc4a616f" providerId="LiveId" clId="{87DB85FC-E83F-48BF-A871-8A14C54F237D}" dt="2020-11-11T15:34:56.036" v="146" actId="207"/>
          <ac:spMkLst>
            <pc:docMk/>
            <pc:sldMk cId="2451080998" sldId="258"/>
            <ac:spMk id="2" creationId="{52985A17-7396-431D-A2E1-5EA65EBE4426}"/>
          </ac:spMkLst>
        </pc:spChg>
        <pc:picChg chg="mod">
          <ac:chgData name="Vincenzo Romano" userId="28d6a931cc4a616f" providerId="LiveId" clId="{87DB85FC-E83F-48BF-A871-8A14C54F237D}" dt="2020-11-12T09:13:51.441" v="742" actId="1076"/>
          <ac:picMkLst>
            <pc:docMk/>
            <pc:sldMk cId="2451080998" sldId="258"/>
            <ac:picMk id="3" creationId="{B1D3D565-FA8D-4A77-B264-23CDA7EEFFBA}"/>
          </ac:picMkLst>
        </pc:picChg>
      </pc:sldChg>
      <pc:sldChg chg="addSp delSp modSp add mod setBg">
        <pc:chgData name="Vincenzo Romano" userId="28d6a931cc4a616f" providerId="LiveId" clId="{87DB85FC-E83F-48BF-A871-8A14C54F237D}" dt="2020-11-12T09:15:25.492" v="744" actId="1076"/>
        <pc:sldMkLst>
          <pc:docMk/>
          <pc:sldMk cId="358326953" sldId="259"/>
        </pc:sldMkLst>
        <pc:spChg chg="mod">
          <ac:chgData name="Vincenzo Romano" userId="28d6a931cc4a616f" providerId="LiveId" clId="{87DB85FC-E83F-48BF-A871-8A14C54F237D}" dt="2020-11-11T17:48:21.950" v="325" actId="20577"/>
          <ac:spMkLst>
            <pc:docMk/>
            <pc:sldMk cId="358326953" sldId="259"/>
            <ac:spMk id="2" creationId="{710A2FA0-2908-4A4E-B69C-0DCDBAB456A1}"/>
          </ac:spMkLst>
        </pc:spChg>
        <pc:spChg chg="del mod">
          <ac:chgData name="Vincenzo Romano" userId="28d6a931cc4a616f" providerId="LiveId" clId="{87DB85FC-E83F-48BF-A871-8A14C54F237D}" dt="2020-11-11T15:29:07.258" v="86"/>
          <ac:spMkLst>
            <pc:docMk/>
            <pc:sldMk cId="358326953" sldId="259"/>
            <ac:spMk id="3" creationId="{4DDAC6C6-5FB0-4AEC-8D3C-BDA4FD29C1C5}"/>
          </ac:spMkLst>
        </pc:spChg>
        <pc:spChg chg="add">
          <ac:chgData name="Vincenzo Romano" userId="28d6a931cc4a616f" providerId="LiveId" clId="{87DB85FC-E83F-48BF-A871-8A14C54F237D}" dt="2020-11-11T15:28:51.792" v="85" actId="26606"/>
          <ac:spMkLst>
            <pc:docMk/>
            <pc:sldMk cId="358326953" sldId="259"/>
            <ac:spMk id="9" creationId="{0149A9F6-B857-488C-AC3A-007B78165715}"/>
          </ac:spMkLst>
        </pc:spChg>
        <pc:spChg chg="add">
          <ac:chgData name="Vincenzo Romano" userId="28d6a931cc4a616f" providerId="LiveId" clId="{87DB85FC-E83F-48BF-A871-8A14C54F237D}" dt="2020-11-11T15:28:51.792" v="85" actId="26606"/>
          <ac:spMkLst>
            <pc:docMk/>
            <pc:sldMk cId="358326953" sldId="259"/>
            <ac:spMk id="11" creationId="{249EFD05-C377-44BE-91F0-1D17C1D9BF60}"/>
          </ac:spMkLst>
        </pc:spChg>
        <pc:grpChg chg="add">
          <ac:chgData name="Vincenzo Romano" userId="28d6a931cc4a616f" providerId="LiveId" clId="{87DB85FC-E83F-48BF-A871-8A14C54F237D}" dt="2020-11-11T15:28:51.792" v="85" actId="26606"/>
          <ac:grpSpMkLst>
            <pc:docMk/>
            <pc:sldMk cId="358326953" sldId="259"/>
            <ac:grpSpMk id="13" creationId="{F2FD01A0-E6FF-41CD-AEBD-279232B90D43}"/>
          </ac:grpSpMkLst>
        </pc:grpChg>
        <pc:grpChg chg="add">
          <ac:chgData name="Vincenzo Romano" userId="28d6a931cc4a616f" providerId="LiveId" clId="{87DB85FC-E83F-48BF-A871-8A14C54F237D}" dt="2020-11-11T15:28:51.792" v="85" actId="26606"/>
          <ac:grpSpMkLst>
            <pc:docMk/>
            <pc:sldMk cId="358326953" sldId="259"/>
            <ac:grpSpMk id="18" creationId="{3C9AA14C-80A4-427C-A911-28CD20C56E5E}"/>
          </ac:grpSpMkLst>
        </pc:grpChg>
        <pc:picChg chg="mod">
          <ac:chgData name="Vincenzo Romano" userId="28d6a931cc4a616f" providerId="LiveId" clId="{87DB85FC-E83F-48BF-A871-8A14C54F237D}" dt="2020-11-12T09:15:25.492" v="744" actId="1076"/>
          <ac:picMkLst>
            <pc:docMk/>
            <pc:sldMk cId="358326953" sldId="259"/>
            <ac:picMk id="3" creationId="{22CEB7D5-D918-4924-9540-A45BEBF98CC8}"/>
          </ac:picMkLst>
        </pc:picChg>
        <pc:picChg chg="add mod ord">
          <ac:chgData name="Vincenzo Romano" userId="28d6a931cc4a616f" providerId="LiveId" clId="{87DB85FC-E83F-48BF-A871-8A14C54F237D}" dt="2020-11-11T15:28:51.792" v="85" actId="26606"/>
          <ac:picMkLst>
            <pc:docMk/>
            <pc:sldMk cId="358326953" sldId="259"/>
            <ac:picMk id="4" creationId="{C8B126D8-BF3A-441F-95F9-789138B4C882}"/>
          </ac:picMkLst>
        </pc:picChg>
      </pc:sldChg>
      <pc:sldChg chg="addSp delSp modSp add mod setBg">
        <pc:chgData name="Vincenzo Romano" userId="28d6a931cc4a616f" providerId="LiveId" clId="{87DB85FC-E83F-48BF-A871-8A14C54F237D}" dt="2020-11-12T09:18:28.159" v="746" actId="14100"/>
        <pc:sldMkLst>
          <pc:docMk/>
          <pc:sldMk cId="2920280556" sldId="260"/>
        </pc:sldMkLst>
        <pc:spChg chg="mod">
          <ac:chgData name="Vincenzo Romano" userId="28d6a931cc4a616f" providerId="LiveId" clId="{87DB85FC-E83F-48BF-A871-8A14C54F237D}" dt="2020-11-11T17:48:08.726" v="324" actId="20577"/>
          <ac:spMkLst>
            <pc:docMk/>
            <pc:sldMk cId="2920280556" sldId="260"/>
            <ac:spMk id="2" creationId="{5FB6E210-591D-45B5-B043-0BDA7BDC46C2}"/>
          </ac:spMkLst>
        </pc:spChg>
        <pc:spChg chg="del mod">
          <ac:chgData name="Vincenzo Romano" userId="28d6a931cc4a616f" providerId="LiveId" clId="{87DB85FC-E83F-48BF-A871-8A14C54F237D}" dt="2020-11-11T15:33:54.243" v="137"/>
          <ac:spMkLst>
            <pc:docMk/>
            <pc:sldMk cId="2920280556" sldId="260"/>
            <ac:spMk id="3" creationId="{E4923401-57C1-4EFF-9FC2-0119E17AD779}"/>
          </ac:spMkLst>
        </pc:spChg>
        <pc:spChg chg="add">
          <ac:chgData name="Vincenzo Romano" userId="28d6a931cc4a616f" providerId="LiveId" clId="{87DB85FC-E83F-48BF-A871-8A14C54F237D}" dt="2020-11-11T15:32:06.116" v="134" actId="26606"/>
          <ac:spMkLst>
            <pc:docMk/>
            <pc:sldMk cId="2920280556" sldId="260"/>
            <ac:spMk id="9" creationId="{74E3E963-7ADC-4469-A079-F78B0BC6F60C}"/>
          </ac:spMkLst>
        </pc:spChg>
        <pc:spChg chg="add">
          <ac:chgData name="Vincenzo Romano" userId="28d6a931cc4a616f" providerId="LiveId" clId="{87DB85FC-E83F-48BF-A871-8A14C54F237D}" dt="2020-11-11T15:32:06.116" v="134" actId="26606"/>
          <ac:spMkLst>
            <pc:docMk/>
            <pc:sldMk cId="2920280556" sldId="260"/>
            <ac:spMk id="11" creationId="{C864DEA4-D6B8-4DEF-B1D0-6D5672FA8D22}"/>
          </ac:spMkLst>
        </pc:spChg>
        <pc:grpChg chg="add">
          <ac:chgData name="Vincenzo Romano" userId="28d6a931cc4a616f" providerId="LiveId" clId="{87DB85FC-E83F-48BF-A871-8A14C54F237D}" dt="2020-11-11T15:32:06.116" v="134" actId="26606"/>
          <ac:grpSpMkLst>
            <pc:docMk/>
            <pc:sldMk cId="2920280556" sldId="260"/>
            <ac:grpSpMk id="13" creationId="{3C9AA14C-80A4-427C-A911-28CD20C56E5E}"/>
          </ac:grpSpMkLst>
        </pc:grpChg>
        <pc:grpChg chg="add">
          <ac:chgData name="Vincenzo Romano" userId="28d6a931cc4a616f" providerId="LiveId" clId="{87DB85FC-E83F-48BF-A871-8A14C54F237D}" dt="2020-11-11T15:32:06.116" v="134" actId="26606"/>
          <ac:grpSpMkLst>
            <pc:docMk/>
            <pc:sldMk cId="2920280556" sldId="260"/>
            <ac:grpSpMk id="18" creationId="{F2FD01A0-E6FF-41CD-AEBD-279232B90D43}"/>
          </ac:grpSpMkLst>
        </pc:grpChg>
        <pc:picChg chg="mod">
          <ac:chgData name="Vincenzo Romano" userId="28d6a931cc4a616f" providerId="LiveId" clId="{87DB85FC-E83F-48BF-A871-8A14C54F237D}" dt="2020-11-12T09:18:28.159" v="746" actId="14100"/>
          <ac:picMkLst>
            <pc:docMk/>
            <pc:sldMk cId="2920280556" sldId="260"/>
            <ac:picMk id="3" creationId="{38E881E8-7A22-40D2-B425-6567D5595902}"/>
          </ac:picMkLst>
        </pc:picChg>
        <pc:picChg chg="add mod ord">
          <ac:chgData name="Vincenzo Romano" userId="28d6a931cc4a616f" providerId="LiveId" clId="{87DB85FC-E83F-48BF-A871-8A14C54F237D}" dt="2020-11-11T15:32:35.311" v="136" actId="14100"/>
          <ac:picMkLst>
            <pc:docMk/>
            <pc:sldMk cId="2920280556" sldId="260"/>
            <ac:picMk id="4" creationId="{78F43C4C-9842-4817-8594-D383AA5203B6}"/>
          </ac:picMkLst>
        </pc:picChg>
      </pc:sldChg>
      <pc:sldChg chg="addSp delSp modSp add mod setBg">
        <pc:chgData name="Vincenzo Romano" userId="28d6a931cc4a616f" providerId="LiveId" clId="{87DB85FC-E83F-48BF-A871-8A14C54F237D}" dt="2020-11-12T09:21:32.391" v="749" actId="1076"/>
        <pc:sldMkLst>
          <pc:docMk/>
          <pc:sldMk cId="3673307851" sldId="261"/>
        </pc:sldMkLst>
        <pc:spChg chg="mod">
          <ac:chgData name="Vincenzo Romano" userId="28d6a931cc4a616f" providerId="LiveId" clId="{87DB85FC-E83F-48BF-A871-8A14C54F237D}" dt="2020-11-11T17:48:43.627" v="329" actId="313"/>
          <ac:spMkLst>
            <pc:docMk/>
            <pc:sldMk cId="3673307851" sldId="261"/>
            <ac:spMk id="2" creationId="{C130796D-6DD5-4140-8925-8D09A5A83C86}"/>
          </ac:spMkLst>
        </pc:spChg>
        <pc:spChg chg="del mod">
          <ac:chgData name="Vincenzo Romano" userId="28d6a931cc4a616f" providerId="LiveId" clId="{87DB85FC-E83F-48BF-A871-8A14C54F237D}" dt="2020-11-11T15:39:35.267" v="223"/>
          <ac:spMkLst>
            <pc:docMk/>
            <pc:sldMk cId="3673307851" sldId="261"/>
            <ac:spMk id="3" creationId="{CCFA0338-5A15-47AE-B59C-4A20522D68BC}"/>
          </ac:spMkLst>
        </pc:spChg>
        <pc:spChg chg="add del">
          <ac:chgData name="Vincenzo Romano" userId="28d6a931cc4a616f" providerId="LiveId" clId="{87DB85FC-E83F-48BF-A871-8A14C54F237D}" dt="2020-11-11T15:43:57.839" v="304" actId="26606"/>
          <ac:spMkLst>
            <pc:docMk/>
            <pc:sldMk cId="3673307851" sldId="261"/>
            <ac:spMk id="9" creationId="{74E3E963-7ADC-4469-A079-F78B0BC6F60C}"/>
          </ac:spMkLst>
        </pc:spChg>
        <pc:spChg chg="add del">
          <ac:chgData name="Vincenzo Romano" userId="28d6a931cc4a616f" providerId="LiveId" clId="{87DB85FC-E83F-48BF-A871-8A14C54F237D}" dt="2020-11-11T15:43:57.839" v="304" actId="26606"/>
          <ac:spMkLst>
            <pc:docMk/>
            <pc:sldMk cId="3673307851" sldId="261"/>
            <ac:spMk id="11" creationId="{C864DEA4-D6B8-4DEF-B1D0-6D5672FA8D22}"/>
          </ac:spMkLst>
        </pc:spChg>
        <pc:spChg chg="add">
          <ac:chgData name="Vincenzo Romano" userId="28d6a931cc4a616f" providerId="LiveId" clId="{87DB85FC-E83F-48BF-A871-8A14C54F237D}" dt="2020-11-11T15:43:57.839" v="304" actId="26606"/>
          <ac:spMkLst>
            <pc:docMk/>
            <pc:sldMk cId="3673307851" sldId="261"/>
            <ac:spMk id="26" creationId="{C16D802C-99C5-4947-BA82-6C1F93609F31}"/>
          </ac:spMkLst>
        </pc:spChg>
        <pc:spChg chg="add">
          <ac:chgData name="Vincenzo Romano" userId="28d6a931cc4a616f" providerId="LiveId" clId="{87DB85FC-E83F-48BF-A871-8A14C54F237D}" dt="2020-11-11T15:43:57.839" v="304" actId="26606"/>
          <ac:spMkLst>
            <pc:docMk/>
            <pc:sldMk cId="3673307851" sldId="261"/>
            <ac:spMk id="28" creationId="{C09E8100-7BD2-41FE-85AE-2E64F0E78012}"/>
          </ac:spMkLst>
        </pc:spChg>
        <pc:spChg chg="add">
          <ac:chgData name="Vincenzo Romano" userId="28d6a931cc4a616f" providerId="LiveId" clId="{87DB85FC-E83F-48BF-A871-8A14C54F237D}" dt="2020-11-11T15:43:57.839" v="304" actId="26606"/>
          <ac:spMkLst>
            <pc:docMk/>
            <pc:sldMk cId="3673307851" sldId="261"/>
            <ac:spMk id="30" creationId="{D2349747-EAEE-477A-B019-58D3CA521A45}"/>
          </ac:spMkLst>
        </pc:spChg>
        <pc:grpChg chg="add del">
          <ac:chgData name="Vincenzo Romano" userId="28d6a931cc4a616f" providerId="LiveId" clId="{87DB85FC-E83F-48BF-A871-8A14C54F237D}" dt="2020-11-11T15:43:57.839" v="304" actId="26606"/>
          <ac:grpSpMkLst>
            <pc:docMk/>
            <pc:sldMk cId="3673307851" sldId="261"/>
            <ac:grpSpMk id="13" creationId="{3C9AA14C-80A4-427C-A911-28CD20C56E5E}"/>
          </ac:grpSpMkLst>
        </pc:grpChg>
        <pc:grpChg chg="add del">
          <ac:chgData name="Vincenzo Romano" userId="28d6a931cc4a616f" providerId="LiveId" clId="{87DB85FC-E83F-48BF-A871-8A14C54F237D}" dt="2020-11-11T15:43:57.839" v="304" actId="26606"/>
          <ac:grpSpMkLst>
            <pc:docMk/>
            <pc:sldMk cId="3673307851" sldId="261"/>
            <ac:grpSpMk id="18" creationId="{F2FD01A0-E6FF-41CD-AEBD-279232B90D43}"/>
          </ac:grpSpMkLst>
        </pc:grpChg>
        <pc:picChg chg="mod">
          <ac:chgData name="Vincenzo Romano" userId="28d6a931cc4a616f" providerId="LiveId" clId="{87DB85FC-E83F-48BF-A871-8A14C54F237D}" dt="2020-11-12T09:21:32.391" v="749" actId="1076"/>
          <ac:picMkLst>
            <pc:docMk/>
            <pc:sldMk cId="3673307851" sldId="261"/>
            <ac:picMk id="3" creationId="{3867D685-7067-4BA9-A887-FC5F1CBAC2EA}"/>
          </ac:picMkLst>
        </pc:picChg>
        <pc:picChg chg="add del mod">
          <ac:chgData name="Vincenzo Romano" userId="28d6a931cc4a616f" providerId="LiveId" clId="{87DB85FC-E83F-48BF-A871-8A14C54F237D}" dt="2020-11-11T15:43:17.140" v="298"/>
          <ac:picMkLst>
            <pc:docMk/>
            <pc:sldMk cId="3673307851" sldId="261"/>
            <ac:picMk id="4" creationId="{802A49AC-69FC-4DDA-9BD5-CEA9AAE22F96}"/>
          </ac:picMkLst>
        </pc:picChg>
        <pc:picChg chg="add mod">
          <ac:chgData name="Vincenzo Romano" userId="28d6a931cc4a616f" providerId="LiveId" clId="{87DB85FC-E83F-48BF-A871-8A14C54F237D}" dt="2020-11-11T15:44:16.226" v="307" actId="14100"/>
          <ac:picMkLst>
            <pc:docMk/>
            <pc:sldMk cId="3673307851" sldId="261"/>
            <ac:picMk id="5" creationId="{3EC6BE71-BC49-4100-BE6D-0131EBC50602}"/>
          </ac:picMkLst>
        </pc:picChg>
      </pc:sldChg>
      <pc:sldChg chg="addSp delSp modSp add mod setBg">
        <pc:chgData name="Vincenzo Romano" userId="28d6a931cc4a616f" providerId="LiveId" clId="{87DB85FC-E83F-48BF-A871-8A14C54F237D}" dt="2020-11-12T09:24:50.550" v="752" actId="1076"/>
        <pc:sldMkLst>
          <pc:docMk/>
          <pc:sldMk cId="3330942423" sldId="262"/>
        </pc:sldMkLst>
        <pc:spChg chg="mod">
          <ac:chgData name="Vincenzo Romano" userId="28d6a931cc4a616f" providerId="LiveId" clId="{87DB85FC-E83F-48BF-A871-8A14C54F237D}" dt="2020-11-11T18:19:22.238" v="467" actId="20577"/>
          <ac:spMkLst>
            <pc:docMk/>
            <pc:sldMk cId="3330942423" sldId="262"/>
            <ac:spMk id="2" creationId="{6552091E-AC0E-4BC3-8714-B4A8DBA10BEA}"/>
          </ac:spMkLst>
        </pc:spChg>
        <pc:spChg chg="del mod">
          <ac:chgData name="Vincenzo Romano" userId="28d6a931cc4a616f" providerId="LiveId" clId="{87DB85FC-E83F-48BF-A871-8A14C54F237D}" dt="2020-11-11T17:57:05.982" v="449"/>
          <ac:spMkLst>
            <pc:docMk/>
            <pc:sldMk cId="3330942423" sldId="262"/>
            <ac:spMk id="3" creationId="{404A3B3A-78D5-4559-8C1C-C66C503FB3A7}"/>
          </ac:spMkLst>
        </pc:spChg>
        <pc:spChg chg="add">
          <ac:chgData name="Vincenzo Romano" userId="28d6a931cc4a616f" providerId="LiveId" clId="{87DB85FC-E83F-48BF-A871-8A14C54F237D}" dt="2020-11-11T17:56:50.363" v="445" actId="26606"/>
          <ac:spMkLst>
            <pc:docMk/>
            <pc:sldMk cId="3330942423" sldId="262"/>
            <ac:spMk id="9" creationId="{C16D802C-99C5-4947-BA82-6C1F93609F31}"/>
          </ac:spMkLst>
        </pc:spChg>
        <pc:spChg chg="add">
          <ac:chgData name="Vincenzo Romano" userId="28d6a931cc4a616f" providerId="LiveId" clId="{87DB85FC-E83F-48BF-A871-8A14C54F237D}" dt="2020-11-11T17:56:50.363" v="445" actId="26606"/>
          <ac:spMkLst>
            <pc:docMk/>
            <pc:sldMk cId="3330942423" sldId="262"/>
            <ac:spMk id="11" creationId="{C09E8100-7BD2-41FE-85AE-2E64F0E78012}"/>
          </ac:spMkLst>
        </pc:spChg>
        <pc:spChg chg="add">
          <ac:chgData name="Vincenzo Romano" userId="28d6a931cc4a616f" providerId="LiveId" clId="{87DB85FC-E83F-48BF-A871-8A14C54F237D}" dt="2020-11-11T17:56:50.363" v="445" actId="26606"/>
          <ac:spMkLst>
            <pc:docMk/>
            <pc:sldMk cId="3330942423" sldId="262"/>
            <ac:spMk id="13" creationId="{D2349747-EAEE-477A-B019-58D3CA521A45}"/>
          </ac:spMkLst>
        </pc:spChg>
        <pc:picChg chg="mod">
          <ac:chgData name="Vincenzo Romano" userId="28d6a931cc4a616f" providerId="LiveId" clId="{87DB85FC-E83F-48BF-A871-8A14C54F237D}" dt="2020-11-12T09:24:50.550" v="752" actId="1076"/>
          <ac:picMkLst>
            <pc:docMk/>
            <pc:sldMk cId="3330942423" sldId="262"/>
            <ac:picMk id="3" creationId="{E35FE1C2-32E9-4288-A5F5-9B67E7074AD7}"/>
          </ac:picMkLst>
        </pc:picChg>
        <pc:picChg chg="add mod ord">
          <ac:chgData name="Vincenzo Romano" userId="28d6a931cc4a616f" providerId="LiveId" clId="{87DB85FC-E83F-48BF-A871-8A14C54F237D}" dt="2020-11-11T17:57:01.029" v="448" actId="14100"/>
          <ac:picMkLst>
            <pc:docMk/>
            <pc:sldMk cId="3330942423" sldId="262"/>
            <ac:picMk id="4" creationId="{43AEFB82-056B-46CF-80F0-C73617514837}"/>
          </ac:picMkLst>
        </pc:picChg>
      </pc:sldChg>
      <pc:sldChg chg="addSp delSp modSp add mod setBg modAnim">
        <pc:chgData name="Vincenzo Romano" userId="28d6a931cc4a616f" providerId="LiveId" clId="{87DB85FC-E83F-48BF-A871-8A14C54F237D}" dt="2020-11-12T09:25:55.858" v="755" actId="1076"/>
        <pc:sldMkLst>
          <pc:docMk/>
          <pc:sldMk cId="547238526" sldId="263"/>
        </pc:sldMkLst>
        <pc:spChg chg="mod">
          <ac:chgData name="Vincenzo Romano" userId="28d6a931cc4a616f" providerId="LiveId" clId="{87DB85FC-E83F-48BF-A871-8A14C54F237D}" dt="2020-11-11T18:58:27.802" v="690" actId="1076"/>
          <ac:spMkLst>
            <pc:docMk/>
            <pc:sldMk cId="547238526" sldId="263"/>
            <ac:spMk id="2" creationId="{31ED14BD-7ED1-4A92-98FD-B5F36C5D6FAC}"/>
          </ac:spMkLst>
        </pc:spChg>
        <pc:spChg chg="del mod">
          <ac:chgData name="Vincenzo Romano" userId="28d6a931cc4a616f" providerId="LiveId" clId="{87DB85FC-E83F-48BF-A871-8A14C54F237D}" dt="2020-11-11T18:47:00.060" v="539"/>
          <ac:spMkLst>
            <pc:docMk/>
            <pc:sldMk cId="547238526" sldId="263"/>
            <ac:spMk id="3" creationId="{969D6824-5D09-4AE5-8758-1394D7AFCAE0}"/>
          </ac:spMkLst>
        </pc:spChg>
        <pc:spChg chg="add del mod">
          <ac:chgData name="Vincenzo Romano" userId="28d6a931cc4a616f" providerId="LiveId" clId="{87DB85FC-E83F-48BF-A871-8A14C54F237D}" dt="2020-11-11T19:05:17.755" v="709"/>
          <ac:spMkLst>
            <pc:docMk/>
            <pc:sldMk cId="547238526" sldId="263"/>
            <ac:spMk id="8" creationId="{C2E5CE52-37DF-4F50-95EA-8467E9F31CE0}"/>
          </ac:spMkLst>
        </pc:spChg>
        <pc:spChg chg="add">
          <ac:chgData name="Vincenzo Romano" userId="28d6a931cc4a616f" providerId="LiveId" clId="{87DB85FC-E83F-48BF-A871-8A14C54F237D}" dt="2020-11-11T18:45:19.502" v="518" actId="26606"/>
          <ac:spMkLst>
            <pc:docMk/>
            <pc:sldMk cId="547238526" sldId="263"/>
            <ac:spMk id="10" creationId="{A10F4617-6990-4428-B7F1-88BEC3DCF227}"/>
          </ac:spMkLst>
        </pc:spChg>
        <pc:spChg chg="add">
          <ac:chgData name="Vincenzo Romano" userId="28d6a931cc4a616f" providerId="LiveId" clId="{87DB85FC-E83F-48BF-A871-8A14C54F237D}" dt="2020-11-11T18:45:19.502" v="518" actId="26606"/>
          <ac:spMkLst>
            <pc:docMk/>
            <pc:sldMk cId="547238526" sldId="263"/>
            <ac:spMk id="12" creationId="{7E306C8E-1826-40FB-9DA2-0682E991DE3C}"/>
          </ac:spMkLst>
        </pc:spChg>
        <pc:spChg chg="add del mod">
          <ac:chgData name="Vincenzo Romano" userId="28d6a931cc4a616f" providerId="LiveId" clId="{87DB85FC-E83F-48BF-A871-8A14C54F237D}" dt="2020-11-11T19:06:40.002" v="724"/>
          <ac:spMkLst>
            <pc:docMk/>
            <pc:sldMk cId="547238526" sldId="263"/>
            <ac:spMk id="13" creationId="{2D76DA42-D5EC-4B9D-89AF-E7843A3D6900}"/>
          </ac:spMkLst>
        </pc:spChg>
        <pc:spChg chg="add">
          <ac:chgData name="Vincenzo Romano" userId="28d6a931cc4a616f" providerId="LiveId" clId="{87DB85FC-E83F-48BF-A871-8A14C54F237D}" dt="2020-11-11T18:45:19.502" v="518" actId="26606"/>
          <ac:spMkLst>
            <pc:docMk/>
            <pc:sldMk cId="547238526" sldId="263"/>
            <ac:spMk id="14" creationId="{D87EDC81-304D-4E81-8BC1-D241CF93C719}"/>
          </ac:spMkLst>
        </pc:spChg>
        <pc:graphicFrameChg chg="add del mod modGraphic">
          <ac:chgData name="Vincenzo Romano" userId="28d6a931cc4a616f" providerId="LiveId" clId="{87DB85FC-E83F-48BF-A871-8A14C54F237D}" dt="2020-11-11T19:03:15.456" v="702" actId="478"/>
          <ac:graphicFrameMkLst>
            <pc:docMk/>
            <pc:sldMk cId="547238526" sldId="263"/>
            <ac:graphicFrameMk id="6" creationId="{04DD9BFD-9431-4070-8680-E478AA8A7AC1}"/>
          </ac:graphicFrameMkLst>
        </pc:graphicFrameChg>
        <pc:picChg chg="mod">
          <ac:chgData name="Vincenzo Romano" userId="28d6a931cc4a616f" providerId="LiveId" clId="{87DB85FC-E83F-48BF-A871-8A14C54F237D}" dt="2020-11-12T09:25:55.858" v="755" actId="1076"/>
          <ac:picMkLst>
            <pc:docMk/>
            <pc:sldMk cId="547238526" sldId="263"/>
            <ac:picMk id="3" creationId="{B677F74E-1B61-4389-8FF1-1815622634B9}"/>
          </ac:picMkLst>
        </pc:picChg>
        <pc:picChg chg="add mod">
          <ac:chgData name="Vincenzo Romano" userId="28d6a931cc4a616f" providerId="LiveId" clId="{87DB85FC-E83F-48BF-A871-8A14C54F237D}" dt="2020-11-11T18:58:19.737" v="689" actId="14100"/>
          <ac:picMkLst>
            <pc:docMk/>
            <pc:sldMk cId="547238526" sldId="263"/>
            <ac:picMk id="4" creationId="{DBCCE4CD-55BC-4556-AA16-9B37C34A8CC9}"/>
          </ac:picMkLst>
        </pc:picChg>
        <pc:picChg chg="add mod">
          <ac:chgData name="Vincenzo Romano" userId="28d6a931cc4a616f" providerId="LiveId" clId="{87DB85FC-E83F-48BF-A871-8A14C54F237D}" dt="2020-11-11T18:58:15.353" v="688" actId="14100"/>
          <ac:picMkLst>
            <pc:docMk/>
            <pc:sldMk cId="547238526" sldId="263"/>
            <ac:picMk id="5" creationId="{7CD960D0-57F1-4576-B655-C6FFDAE94052}"/>
          </ac:picMkLst>
        </pc:picChg>
        <pc:picChg chg="add del mod">
          <ac:chgData name="Vincenzo Romano" userId="28d6a931cc4a616f" providerId="LiveId" clId="{87DB85FC-E83F-48BF-A871-8A14C54F237D}" dt="2020-11-11T19:05:17.755" v="709"/>
          <ac:picMkLst>
            <pc:docMk/>
            <pc:sldMk cId="547238526" sldId="263"/>
            <ac:picMk id="7" creationId="{B15F304F-FF62-4E3B-B618-D94FD43FBE8A}"/>
          </ac:picMkLst>
        </pc:picChg>
        <pc:picChg chg="add del mod">
          <ac:chgData name="Vincenzo Romano" userId="28d6a931cc4a616f" providerId="LiveId" clId="{87DB85FC-E83F-48BF-A871-8A14C54F237D}" dt="2020-11-11T19:06:45.902" v="725" actId="14100"/>
          <ac:picMkLst>
            <pc:docMk/>
            <pc:sldMk cId="547238526" sldId="263"/>
            <ac:picMk id="11" creationId="{DEBDEDAC-2E1E-4355-8330-F8EFE5897A47}"/>
          </ac:picMkLst>
        </pc:picChg>
      </pc:sldChg>
      <pc:sldChg chg="delSp modSp add del">
        <pc:chgData name="Vincenzo Romano" userId="28d6a931cc4a616f" providerId="LiveId" clId="{87DB85FC-E83F-48BF-A871-8A14C54F237D}" dt="2020-11-11T18:56:08.940" v="671" actId="2696"/>
        <pc:sldMkLst>
          <pc:docMk/>
          <pc:sldMk cId="2240341493" sldId="264"/>
        </pc:sldMkLst>
        <pc:spChg chg="mod">
          <ac:chgData name="Vincenzo Romano" userId="28d6a931cc4a616f" providerId="LiveId" clId="{87DB85FC-E83F-48BF-A871-8A14C54F237D}" dt="2020-11-11T18:54:16.628" v="669" actId="27636"/>
          <ac:spMkLst>
            <pc:docMk/>
            <pc:sldMk cId="2240341493" sldId="264"/>
            <ac:spMk id="2" creationId="{1ADA9530-1649-4C53-9DA6-FBEDFF11BE1E}"/>
          </ac:spMkLst>
        </pc:spChg>
        <pc:spChg chg="del">
          <ac:chgData name="Vincenzo Romano" userId="28d6a931cc4a616f" providerId="LiveId" clId="{87DB85FC-E83F-48BF-A871-8A14C54F237D}" dt="2020-11-11T18:54:33.263" v="670"/>
          <ac:spMkLst>
            <pc:docMk/>
            <pc:sldMk cId="2240341493" sldId="264"/>
            <ac:spMk id="3" creationId="{66F2753F-9E33-4EFF-BBD0-8E6E59CE2EAB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40013" y="484479"/>
            <a:ext cx="6911974" cy="2954655"/>
          </a:xfrm>
        </p:spPr>
        <p:txBody>
          <a:bodyPr anchor="b">
            <a:normAutofit/>
          </a:bodyPr>
          <a:lstStyle>
            <a:lvl1pPr algn="ctr">
              <a:defRPr sz="5600" spc="-1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40013" y="3799133"/>
            <a:ext cx="6911974" cy="1969841"/>
          </a:xfrm>
        </p:spPr>
        <p:txBody>
          <a:bodyPr>
            <a:normAutofit/>
          </a:bodyPr>
          <a:lstStyle>
            <a:lvl1pPr marL="0" indent="0" algn="ctr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2395C5C9-164C-46B3-A87E-7660D39D3106}" type="datetime2">
              <a:rPr lang="en-US" smtClean="0"/>
              <a:t>Thursday, November 12, 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en-US" dirty="0"/>
              <a:t>Sample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1116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9646535-AEF6-4883-A4F9-EEC1F8B43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20000" y="619200"/>
            <a:ext cx="10728322" cy="1477328"/>
          </a:xfrm>
          <a:prstGeom prst="rect">
            <a:avLst/>
          </a:prstGeom>
        </p:spPr>
        <p:txBody>
          <a:bodyPr vert="horz" wrap="square" lIns="0" tIns="0" rIns="0" bIns="0" rtlCol="0" anchor="t" anchorCtr="0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0000" y="2541600"/>
            <a:ext cx="10728325" cy="322737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 vert="horz" lIns="0" tIns="180000" rIns="0" bIns="180000" rtlCol="0" anchor="ctr"/>
          <a:lstStyle>
            <a:lvl1pPr algn="l">
              <a:lnSpc>
                <a:spcPct val="120000"/>
              </a:lnSpc>
              <a:defRPr sz="120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8DEA2CF1-0EB2-4673-802D-3371233E4A77}" type="datetime2">
              <a:rPr lang="en-US" smtClean="0"/>
              <a:t>Thursday, November 12, 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 vert="horz" lIns="0" tIns="180000" rIns="0" bIns="180000" rtlCol="0" anchor="ctr"/>
          <a:lstStyle>
            <a:lvl1pPr algn="ctr">
              <a:lnSpc>
                <a:spcPct val="120000"/>
              </a:lnSpc>
              <a:defRPr sz="120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 vert="horz" lIns="0" tIns="180000" rIns="0" bIns="180000" rtlCol="0" anchor="ctr"/>
          <a:lstStyle>
            <a:lvl1pPr algn="r">
              <a:lnSpc>
                <a:spcPct val="120000"/>
              </a:lnSpc>
              <a:defRPr sz="120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1621B6DD-29C1-4FEA-923F-71EA1347694C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154148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4" r:id="rId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kern="1200" cap="none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4"/>
        </a:buClr>
        <a:buFont typeface="The Hand Extrablack" panose="03070A02030502020204" pitchFamily="66" charset="0"/>
        <a:buChar char="•"/>
        <a:defRPr sz="2000" kern="1200" spc="20" baseline="0">
          <a:solidFill>
            <a:schemeClr val="tx1">
              <a:alpha val="58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4"/>
        </a:buClr>
        <a:buFont typeface="The Hand Extrablack" panose="03070A02030502020204" pitchFamily="66" charset="0"/>
        <a:buChar char="•"/>
        <a:defRPr sz="2000" kern="1200" spc="20" baseline="0">
          <a:solidFill>
            <a:schemeClr val="tx1">
              <a:alpha val="58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4"/>
        </a:buClr>
        <a:buFont typeface="The Hand Extrablack" panose="03070A02030502020204" pitchFamily="66" charset="0"/>
        <a:buChar char="•"/>
        <a:defRPr sz="2000" kern="1200" spc="20" baseline="0">
          <a:solidFill>
            <a:schemeClr val="tx1">
              <a:alpha val="58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4"/>
        </a:buClr>
        <a:buFont typeface="The Hand Extrablack" panose="03070A02030502020204" pitchFamily="66" charset="0"/>
        <a:buChar char="•"/>
        <a:defRPr sz="2000" kern="1200" spc="20" baseline="0">
          <a:solidFill>
            <a:schemeClr val="tx1">
              <a:alpha val="58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4"/>
        </a:buClr>
        <a:buFont typeface="The Hand Extrablack" panose="03070A02030502020204" pitchFamily="66" charset="0"/>
        <a:buChar char="•"/>
        <a:defRPr sz="2000" kern="1200" spc="20" baseline="0">
          <a:solidFill>
            <a:schemeClr val="tx1">
              <a:alpha val="58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microsoft.com/office/2017/06/relationships/model3d" Target="../media/model3d1.glb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microsoft.com/office/2007/relationships/media" Target="../media/media8.m4a"/><Relationship Id="rId7" Type="http://schemas.openxmlformats.org/officeDocument/2006/relationships/image" Target="../media/image10.jpeg"/><Relationship Id="rId2" Type="http://schemas.openxmlformats.org/officeDocument/2006/relationships/video" Target="https://www.youtube.com/embed/3DGiFEdYl8M?feature=oembed" TargetMode="External"/><Relationship Id="rId1" Type="http://schemas.openxmlformats.org/officeDocument/2006/relationships/video" Target="https://www.youtube.com/embed/HMlcejJ_OW0?feature=oembed" TargetMode="External"/><Relationship Id="rId6" Type="http://schemas.openxmlformats.org/officeDocument/2006/relationships/image" Target="../media/image9.jpe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3.png"/><Relationship Id="rId4" Type="http://schemas.openxmlformats.org/officeDocument/2006/relationships/audio" Target="../media/media8.m4a"/><Relationship Id="rId9" Type="http://schemas.openxmlformats.org/officeDocument/2006/relationships/hyperlink" Target="https://www.ciaomaestra.com/2010/07/riconoscimento-dei-numeri-pregrafismo.html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2" name="Rectangle 61">
            <a:extLst>
              <a:ext uri="{FF2B5EF4-FFF2-40B4-BE49-F238E27FC236}">
                <a16:creationId xmlns:a16="http://schemas.microsoft.com/office/drawing/2014/main" id="{54F3A7E8-6DA9-4C2B-ACC8-475F34DAEA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5B21CDF0-4D24-4190-9285-9016C19C16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A2F336DE-41B7-433D-9E56-528067045A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80000" y="1536700"/>
            <a:ext cx="5015638" cy="19877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it-IT" sz="3500" b="1" dirty="0">
                <a:solidFill>
                  <a:srgbClr val="FFFF00"/>
                </a:solidFill>
              </a:rPr>
              <a:t>La moltiplicazione e la proprietà commutativa</a:t>
            </a:r>
            <a:br>
              <a:rPr lang="it-IT" sz="3500" b="1" dirty="0">
                <a:solidFill>
                  <a:srgbClr val="FFFF00"/>
                </a:solidFill>
              </a:rPr>
            </a:br>
            <a:r>
              <a:rPr lang="it-IT" sz="3500" b="1" dirty="0">
                <a:solidFill>
                  <a:srgbClr val="FFFF00"/>
                </a:solidFill>
              </a:rPr>
              <a:t>classe IV F </a:t>
            </a:r>
            <a:br>
              <a:rPr lang="it-IT" sz="3500" b="1" dirty="0">
                <a:solidFill>
                  <a:srgbClr val="FFFF00"/>
                </a:solidFill>
              </a:rPr>
            </a:br>
            <a:r>
              <a:rPr lang="it-IT" sz="3500" b="1" dirty="0">
                <a:solidFill>
                  <a:srgbClr val="FFFF00"/>
                </a:solidFill>
              </a:rPr>
              <a:t>Plesso «</a:t>
            </a:r>
            <a:r>
              <a:rPr lang="it-IT" sz="3500" b="1" dirty="0" err="1">
                <a:solidFill>
                  <a:srgbClr val="FFFF00"/>
                </a:solidFill>
              </a:rPr>
              <a:t>Frà</a:t>
            </a:r>
            <a:r>
              <a:rPr lang="it-IT" sz="3500" b="1" dirty="0">
                <a:solidFill>
                  <a:srgbClr val="FFFF00"/>
                </a:solidFill>
              </a:rPr>
              <a:t> Siciliano»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632FDACD-CF89-4DB7-B9C2-DC581763F7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80000" y="3830398"/>
            <a:ext cx="5015638" cy="1219439"/>
          </a:xfrm>
        </p:spPr>
        <p:txBody>
          <a:bodyPr>
            <a:normAutofit/>
          </a:bodyPr>
          <a:lstStyle/>
          <a:p>
            <a:r>
              <a:rPr lang="it-IT" b="1" dirty="0">
                <a:solidFill>
                  <a:srgbClr val="FFFF00">
                    <a:alpha val="58000"/>
                  </a:srgbClr>
                </a:solidFill>
              </a:rPr>
              <a:t>Doc. Vincenzo Romano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FAC7AD-9798-409C-98CF-3F4B404816E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044" r="20281" b="2"/>
          <a:stretch/>
        </p:blipFill>
        <p:spPr>
          <a:xfrm>
            <a:off x="20" y="10"/>
            <a:ext cx="5903704" cy="6857990"/>
          </a:xfrm>
          <a:custGeom>
            <a:avLst/>
            <a:gdLst/>
            <a:ahLst/>
            <a:cxnLst/>
            <a:rect l="l" t="t" r="r" b="b"/>
            <a:pathLst>
              <a:path w="5903724" h="6858000">
                <a:moveTo>
                  <a:pt x="0" y="0"/>
                </a:moveTo>
                <a:lnTo>
                  <a:pt x="5886178" y="0"/>
                </a:lnTo>
                <a:lnTo>
                  <a:pt x="5890522" y="42009"/>
                </a:lnTo>
                <a:cubicBezTo>
                  <a:pt x="5948302" y="788432"/>
                  <a:pt x="5795211" y="5194623"/>
                  <a:pt x="5836720" y="6279216"/>
                </a:cubicBezTo>
                <a:cubicBezTo>
                  <a:pt x="5842686" y="6384211"/>
                  <a:pt x="5845802" y="6526851"/>
                  <a:pt x="5846540" y="6699667"/>
                </a:cubicBezTo>
                <a:lnTo>
                  <a:pt x="5846508" y="6858000"/>
                </a:lnTo>
                <a:lnTo>
                  <a:pt x="0" y="6858000"/>
                </a:lnTo>
                <a:close/>
              </a:path>
            </a:pathLst>
          </a:custGeom>
        </p:spPr>
      </p:pic>
      <p:grpSp>
        <p:nvGrpSpPr>
          <p:cNvPr id="66" name="Group 65">
            <a:extLst>
              <a:ext uri="{FF2B5EF4-FFF2-40B4-BE49-F238E27FC236}">
                <a16:creationId xmlns:a16="http://schemas.microsoft.com/office/drawing/2014/main" id="{3C9AA14C-80A4-427C-A911-28CD20C56E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7909203" y="317452"/>
            <a:ext cx="2117174" cy="588806"/>
            <a:chOff x="4549904" y="5078157"/>
            <a:chExt cx="3023338" cy="840818"/>
          </a:xfrm>
        </p:grpSpPr>
        <p:sp>
          <p:nvSpPr>
            <p:cNvPr id="67" name="Freeform 80">
              <a:extLst>
                <a:ext uri="{FF2B5EF4-FFF2-40B4-BE49-F238E27FC236}">
                  <a16:creationId xmlns:a16="http://schemas.microsoft.com/office/drawing/2014/main" id="{EF32CDAF-4619-4949-9516-1E042181EB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690691" y="5352589"/>
              <a:ext cx="749228" cy="383544"/>
            </a:xfrm>
            <a:custGeom>
              <a:avLst/>
              <a:gdLst>
                <a:gd name="T0" fmla="*/ 53 w 66"/>
                <a:gd name="T1" fmla="*/ 33 h 34"/>
                <a:gd name="T2" fmla="*/ 39 w 66"/>
                <a:gd name="T3" fmla="*/ 33 h 34"/>
                <a:gd name="T4" fmla="*/ 21 w 66"/>
                <a:gd name="T5" fmla="*/ 33 h 34"/>
                <a:gd name="T6" fmla="*/ 12 w 66"/>
                <a:gd name="T7" fmla="*/ 32 h 34"/>
                <a:gd name="T8" fmla="*/ 3 w 66"/>
                <a:gd name="T9" fmla="*/ 28 h 34"/>
                <a:gd name="T10" fmla="*/ 0 w 66"/>
                <a:gd name="T11" fmla="*/ 21 h 34"/>
                <a:gd name="T12" fmla="*/ 0 w 66"/>
                <a:gd name="T13" fmla="*/ 16 h 34"/>
                <a:gd name="T14" fmla="*/ 3 w 66"/>
                <a:gd name="T15" fmla="*/ 7 h 34"/>
                <a:gd name="T16" fmla="*/ 11 w 66"/>
                <a:gd name="T17" fmla="*/ 3 h 34"/>
                <a:gd name="T18" fmla="*/ 23 w 66"/>
                <a:gd name="T19" fmla="*/ 2 h 34"/>
                <a:gd name="T20" fmla="*/ 43 w 66"/>
                <a:gd name="T21" fmla="*/ 0 h 34"/>
                <a:gd name="T22" fmla="*/ 48 w 66"/>
                <a:gd name="T23" fmla="*/ 0 h 34"/>
                <a:gd name="T24" fmla="*/ 62 w 66"/>
                <a:gd name="T25" fmla="*/ 4 h 34"/>
                <a:gd name="T26" fmla="*/ 66 w 66"/>
                <a:gd name="T27" fmla="*/ 13 h 34"/>
                <a:gd name="T28" fmla="*/ 66 w 66"/>
                <a:gd name="T29" fmla="*/ 20 h 34"/>
                <a:gd name="T30" fmla="*/ 62 w 66"/>
                <a:gd name="T31" fmla="*/ 29 h 34"/>
                <a:gd name="T32" fmla="*/ 53 w 66"/>
                <a:gd name="T33" fmla="*/ 33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6" h="34">
                  <a:moveTo>
                    <a:pt x="53" y="33"/>
                  </a:moveTo>
                  <a:cubicBezTo>
                    <a:pt x="47" y="33"/>
                    <a:pt x="53" y="34"/>
                    <a:pt x="39" y="33"/>
                  </a:cubicBezTo>
                  <a:cubicBezTo>
                    <a:pt x="24" y="33"/>
                    <a:pt x="21" y="33"/>
                    <a:pt x="21" y="33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7" y="31"/>
                    <a:pt x="4" y="30"/>
                    <a:pt x="3" y="28"/>
                  </a:cubicBezTo>
                  <a:cubicBezTo>
                    <a:pt x="1" y="26"/>
                    <a:pt x="0" y="24"/>
                    <a:pt x="0" y="21"/>
                  </a:cubicBezTo>
                  <a:cubicBezTo>
                    <a:pt x="0" y="21"/>
                    <a:pt x="0" y="19"/>
                    <a:pt x="0" y="16"/>
                  </a:cubicBezTo>
                  <a:cubicBezTo>
                    <a:pt x="0" y="13"/>
                    <a:pt x="1" y="10"/>
                    <a:pt x="3" y="7"/>
                  </a:cubicBezTo>
                  <a:cubicBezTo>
                    <a:pt x="4" y="5"/>
                    <a:pt x="7" y="3"/>
                    <a:pt x="11" y="3"/>
                  </a:cubicBezTo>
                  <a:cubicBezTo>
                    <a:pt x="16" y="2"/>
                    <a:pt x="20" y="2"/>
                    <a:pt x="23" y="2"/>
                  </a:cubicBezTo>
                  <a:cubicBezTo>
                    <a:pt x="32" y="1"/>
                    <a:pt x="37" y="0"/>
                    <a:pt x="43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54" y="1"/>
                    <a:pt x="59" y="3"/>
                    <a:pt x="62" y="4"/>
                  </a:cubicBezTo>
                  <a:cubicBezTo>
                    <a:pt x="65" y="6"/>
                    <a:pt x="66" y="9"/>
                    <a:pt x="66" y="13"/>
                  </a:cubicBezTo>
                  <a:cubicBezTo>
                    <a:pt x="66" y="15"/>
                    <a:pt x="66" y="17"/>
                    <a:pt x="66" y="20"/>
                  </a:cubicBezTo>
                  <a:cubicBezTo>
                    <a:pt x="65" y="23"/>
                    <a:pt x="64" y="26"/>
                    <a:pt x="62" y="29"/>
                  </a:cubicBezTo>
                  <a:cubicBezTo>
                    <a:pt x="60" y="31"/>
                    <a:pt x="57" y="32"/>
                    <a:pt x="53" y="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68" name="Freeform 84">
              <a:extLst>
                <a:ext uri="{FF2B5EF4-FFF2-40B4-BE49-F238E27FC236}">
                  <a16:creationId xmlns:a16="http://schemas.microsoft.com/office/drawing/2014/main" id="{270C485D-6BA8-4BF7-B72C-2B14A43A66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6274527">
              <a:off x="6910134" y="5062687"/>
              <a:ext cx="647637" cy="678578"/>
            </a:xfrm>
            <a:custGeom>
              <a:avLst/>
              <a:gdLst>
                <a:gd name="T0" fmla="*/ 4 w 57"/>
                <a:gd name="T1" fmla="*/ 34 h 60"/>
                <a:gd name="T2" fmla="*/ 17 w 57"/>
                <a:gd name="T3" fmla="*/ 18 h 60"/>
                <a:gd name="T4" fmla="*/ 26 w 57"/>
                <a:gd name="T5" fmla="*/ 8 h 60"/>
                <a:gd name="T6" fmla="*/ 29 w 57"/>
                <a:gd name="T7" fmla="*/ 5 h 60"/>
                <a:gd name="T8" fmla="*/ 41 w 57"/>
                <a:gd name="T9" fmla="*/ 0 h 60"/>
                <a:gd name="T10" fmla="*/ 51 w 57"/>
                <a:gd name="T11" fmla="*/ 6 h 60"/>
                <a:gd name="T12" fmla="*/ 56 w 57"/>
                <a:gd name="T13" fmla="*/ 16 h 60"/>
                <a:gd name="T14" fmla="*/ 51 w 57"/>
                <a:gd name="T15" fmla="*/ 28 h 60"/>
                <a:gd name="T16" fmla="*/ 29 w 57"/>
                <a:gd name="T17" fmla="*/ 53 h 60"/>
                <a:gd name="T18" fmla="*/ 17 w 57"/>
                <a:gd name="T19" fmla="*/ 59 h 60"/>
                <a:gd name="T20" fmla="*/ 5 w 57"/>
                <a:gd name="T21" fmla="*/ 54 h 60"/>
                <a:gd name="T22" fmla="*/ 0 w 57"/>
                <a:gd name="T23" fmla="*/ 45 h 60"/>
                <a:gd name="T24" fmla="*/ 4 w 57"/>
                <a:gd name="T25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7" h="60">
                  <a:moveTo>
                    <a:pt x="4" y="34"/>
                  </a:moveTo>
                  <a:cubicBezTo>
                    <a:pt x="5" y="33"/>
                    <a:pt x="17" y="18"/>
                    <a:pt x="17" y="18"/>
                  </a:cubicBezTo>
                  <a:cubicBezTo>
                    <a:pt x="21" y="14"/>
                    <a:pt x="24" y="10"/>
                    <a:pt x="26" y="8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34" y="2"/>
                    <a:pt x="38" y="0"/>
                    <a:pt x="41" y="0"/>
                  </a:cubicBezTo>
                  <a:cubicBezTo>
                    <a:pt x="44" y="1"/>
                    <a:pt x="47" y="2"/>
                    <a:pt x="51" y="6"/>
                  </a:cubicBezTo>
                  <a:cubicBezTo>
                    <a:pt x="55" y="10"/>
                    <a:pt x="57" y="13"/>
                    <a:pt x="56" y="16"/>
                  </a:cubicBezTo>
                  <a:cubicBezTo>
                    <a:pt x="56" y="19"/>
                    <a:pt x="54" y="23"/>
                    <a:pt x="51" y="28"/>
                  </a:cubicBezTo>
                  <a:cubicBezTo>
                    <a:pt x="51" y="28"/>
                    <a:pt x="33" y="48"/>
                    <a:pt x="29" y="53"/>
                  </a:cubicBezTo>
                  <a:cubicBezTo>
                    <a:pt x="25" y="57"/>
                    <a:pt x="21" y="59"/>
                    <a:pt x="17" y="59"/>
                  </a:cubicBezTo>
                  <a:cubicBezTo>
                    <a:pt x="13" y="60"/>
                    <a:pt x="9" y="58"/>
                    <a:pt x="5" y="54"/>
                  </a:cubicBezTo>
                  <a:cubicBezTo>
                    <a:pt x="2" y="51"/>
                    <a:pt x="0" y="48"/>
                    <a:pt x="0" y="45"/>
                  </a:cubicBezTo>
                  <a:cubicBezTo>
                    <a:pt x="0" y="42"/>
                    <a:pt x="2" y="38"/>
                    <a:pt x="4" y="3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69" name="Freeform 87">
              <a:extLst>
                <a:ext uri="{FF2B5EF4-FFF2-40B4-BE49-F238E27FC236}">
                  <a16:creationId xmlns:a16="http://schemas.microsoft.com/office/drawing/2014/main" id="{79239B91-4327-43B3-AED5-CB9EC1653B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4430858">
              <a:off x="4571743" y="5071596"/>
              <a:ext cx="626472" cy="670149"/>
            </a:xfrm>
            <a:custGeom>
              <a:avLst/>
              <a:gdLst>
                <a:gd name="T0" fmla="*/ 0 w 55"/>
                <a:gd name="T1" fmla="*/ 17 h 59"/>
                <a:gd name="T2" fmla="*/ 1 w 55"/>
                <a:gd name="T3" fmla="*/ 11 h 59"/>
                <a:gd name="T4" fmla="*/ 4 w 55"/>
                <a:gd name="T5" fmla="*/ 6 h 59"/>
                <a:gd name="T6" fmla="*/ 7 w 55"/>
                <a:gd name="T7" fmla="*/ 4 h 59"/>
                <a:gd name="T8" fmla="*/ 14 w 55"/>
                <a:gd name="T9" fmla="*/ 0 h 59"/>
                <a:gd name="T10" fmla="*/ 23 w 55"/>
                <a:gd name="T11" fmla="*/ 3 h 59"/>
                <a:gd name="T12" fmla="*/ 31 w 55"/>
                <a:gd name="T13" fmla="*/ 11 h 59"/>
                <a:gd name="T14" fmla="*/ 38 w 55"/>
                <a:gd name="T15" fmla="*/ 20 h 59"/>
                <a:gd name="T16" fmla="*/ 48 w 55"/>
                <a:gd name="T17" fmla="*/ 31 h 59"/>
                <a:gd name="T18" fmla="*/ 55 w 55"/>
                <a:gd name="T19" fmla="*/ 43 h 59"/>
                <a:gd name="T20" fmla="*/ 49 w 55"/>
                <a:gd name="T21" fmla="*/ 55 h 59"/>
                <a:gd name="T22" fmla="*/ 38 w 55"/>
                <a:gd name="T23" fmla="*/ 59 h 59"/>
                <a:gd name="T24" fmla="*/ 33 w 55"/>
                <a:gd name="T25" fmla="*/ 58 h 59"/>
                <a:gd name="T26" fmla="*/ 26 w 55"/>
                <a:gd name="T27" fmla="*/ 53 h 59"/>
                <a:gd name="T28" fmla="*/ 5 w 55"/>
                <a:gd name="T29" fmla="*/ 27 h 59"/>
                <a:gd name="T30" fmla="*/ 0 w 55"/>
                <a:gd name="T31" fmla="*/ 17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5" h="59">
                  <a:moveTo>
                    <a:pt x="0" y="17"/>
                  </a:moveTo>
                  <a:cubicBezTo>
                    <a:pt x="0" y="14"/>
                    <a:pt x="0" y="12"/>
                    <a:pt x="1" y="11"/>
                  </a:cubicBezTo>
                  <a:cubicBezTo>
                    <a:pt x="2" y="9"/>
                    <a:pt x="3" y="8"/>
                    <a:pt x="4" y="6"/>
                  </a:cubicBezTo>
                  <a:cubicBezTo>
                    <a:pt x="6" y="5"/>
                    <a:pt x="7" y="4"/>
                    <a:pt x="7" y="4"/>
                  </a:cubicBezTo>
                  <a:cubicBezTo>
                    <a:pt x="9" y="2"/>
                    <a:pt x="12" y="1"/>
                    <a:pt x="14" y="0"/>
                  </a:cubicBezTo>
                  <a:cubicBezTo>
                    <a:pt x="17" y="0"/>
                    <a:pt x="20" y="1"/>
                    <a:pt x="23" y="3"/>
                  </a:cubicBezTo>
                  <a:cubicBezTo>
                    <a:pt x="26" y="4"/>
                    <a:pt x="29" y="7"/>
                    <a:pt x="31" y="11"/>
                  </a:cubicBezTo>
                  <a:cubicBezTo>
                    <a:pt x="38" y="20"/>
                    <a:pt x="38" y="20"/>
                    <a:pt x="38" y="20"/>
                  </a:cubicBezTo>
                  <a:cubicBezTo>
                    <a:pt x="48" y="31"/>
                    <a:pt x="48" y="31"/>
                    <a:pt x="48" y="31"/>
                  </a:cubicBezTo>
                  <a:cubicBezTo>
                    <a:pt x="52" y="36"/>
                    <a:pt x="54" y="40"/>
                    <a:pt x="55" y="43"/>
                  </a:cubicBezTo>
                  <a:cubicBezTo>
                    <a:pt x="55" y="47"/>
                    <a:pt x="54" y="52"/>
                    <a:pt x="49" y="55"/>
                  </a:cubicBezTo>
                  <a:cubicBezTo>
                    <a:pt x="45" y="58"/>
                    <a:pt x="41" y="59"/>
                    <a:pt x="38" y="59"/>
                  </a:cubicBezTo>
                  <a:cubicBezTo>
                    <a:pt x="37" y="59"/>
                    <a:pt x="35" y="59"/>
                    <a:pt x="33" y="58"/>
                  </a:cubicBezTo>
                  <a:cubicBezTo>
                    <a:pt x="31" y="57"/>
                    <a:pt x="29" y="55"/>
                    <a:pt x="26" y="53"/>
                  </a:cubicBezTo>
                  <a:cubicBezTo>
                    <a:pt x="23" y="50"/>
                    <a:pt x="5" y="27"/>
                    <a:pt x="5" y="27"/>
                  </a:cubicBezTo>
                  <a:cubicBezTo>
                    <a:pt x="2" y="23"/>
                    <a:pt x="0" y="19"/>
                    <a:pt x="0" y="1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F2FD01A0-E6FF-41CD-AEBD-279232B90D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7990093" y="5372723"/>
            <a:ext cx="2088038" cy="719230"/>
            <a:chOff x="4532666" y="505937"/>
            <a:chExt cx="2981730" cy="1027064"/>
          </a:xfrm>
        </p:grpSpPr>
        <p:sp>
          <p:nvSpPr>
            <p:cNvPr id="72" name="Freeform 78">
              <a:extLst>
                <a:ext uri="{FF2B5EF4-FFF2-40B4-BE49-F238E27FC236}">
                  <a16:creationId xmlns:a16="http://schemas.microsoft.com/office/drawing/2014/main" id="{811C6308-5554-4129-8881-A95AF512C5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600114">
              <a:off x="4532666" y="754398"/>
              <a:ext cx="694205" cy="713383"/>
            </a:xfrm>
            <a:custGeom>
              <a:avLst/>
              <a:gdLst>
                <a:gd name="T0" fmla="*/ 32 w 58"/>
                <a:gd name="T1" fmla="*/ 56 h 60"/>
                <a:gd name="T2" fmla="*/ 24 w 58"/>
                <a:gd name="T3" fmla="*/ 48 h 60"/>
                <a:gd name="T4" fmla="*/ 14 w 58"/>
                <a:gd name="T5" fmla="*/ 36 h 60"/>
                <a:gd name="T6" fmla="*/ 7 w 58"/>
                <a:gd name="T7" fmla="*/ 29 h 60"/>
                <a:gd name="T8" fmla="*/ 1 w 58"/>
                <a:gd name="T9" fmla="*/ 17 h 60"/>
                <a:gd name="T10" fmla="*/ 7 w 58"/>
                <a:gd name="T11" fmla="*/ 4 h 60"/>
                <a:gd name="T12" fmla="*/ 17 w 58"/>
                <a:gd name="T13" fmla="*/ 1 h 60"/>
                <a:gd name="T14" fmla="*/ 29 w 58"/>
                <a:gd name="T15" fmla="*/ 6 h 60"/>
                <a:gd name="T16" fmla="*/ 31 w 58"/>
                <a:gd name="T17" fmla="*/ 8 h 60"/>
                <a:gd name="T18" fmla="*/ 38 w 58"/>
                <a:gd name="T19" fmla="*/ 15 h 60"/>
                <a:gd name="T20" fmla="*/ 44 w 58"/>
                <a:gd name="T21" fmla="*/ 22 h 60"/>
                <a:gd name="T22" fmla="*/ 54 w 58"/>
                <a:gd name="T23" fmla="*/ 33 h 60"/>
                <a:gd name="T24" fmla="*/ 58 w 58"/>
                <a:gd name="T25" fmla="*/ 44 h 60"/>
                <a:gd name="T26" fmla="*/ 53 w 58"/>
                <a:gd name="T27" fmla="*/ 54 h 60"/>
                <a:gd name="T28" fmla="*/ 42 w 58"/>
                <a:gd name="T29" fmla="*/ 60 h 60"/>
                <a:gd name="T30" fmla="*/ 32 w 58"/>
                <a:gd name="T31" fmla="*/ 56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8" h="60">
                  <a:moveTo>
                    <a:pt x="32" y="56"/>
                  </a:moveTo>
                  <a:cubicBezTo>
                    <a:pt x="30" y="54"/>
                    <a:pt x="31" y="55"/>
                    <a:pt x="24" y="48"/>
                  </a:cubicBezTo>
                  <a:cubicBezTo>
                    <a:pt x="17" y="40"/>
                    <a:pt x="14" y="36"/>
                    <a:pt x="14" y="36"/>
                  </a:cubicBezTo>
                  <a:cubicBezTo>
                    <a:pt x="8" y="30"/>
                    <a:pt x="14" y="37"/>
                    <a:pt x="7" y="29"/>
                  </a:cubicBezTo>
                  <a:cubicBezTo>
                    <a:pt x="3" y="24"/>
                    <a:pt x="1" y="20"/>
                    <a:pt x="1" y="17"/>
                  </a:cubicBezTo>
                  <a:cubicBezTo>
                    <a:pt x="0" y="13"/>
                    <a:pt x="3" y="9"/>
                    <a:pt x="7" y="4"/>
                  </a:cubicBezTo>
                  <a:cubicBezTo>
                    <a:pt x="10" y="2"/>
                    <a:pt x="13" y="0"/>
                    <a:pt x="17" y="1"/>
                  </a:cubicBezTo>
                  <a:cubicBezTo>
                    <a:pt x="21" y="1"/>
                    <a:pt x="25" y="3"/>
                    <a:pt x="29" y="6"/>
                  </a:cubicBezTo>
                  <a:cubicBezTo>
                    <a:pt x="31" y="8"/>
                    <a:pt x="31" y="8"/>
                    <a:pt x="31" y="8"/>
                  </a:cubicBezTo>
                  <a:cubicBezTo>
                    <a:pt x="33" y="11"/>
                    <a:pt x="37" y="15"/>
                    <a:pt x="38" y="15"/>
                  </a:cubicBezTo>
                  <a:cubicBezTo>
                    <a:pt x="42" y="20"/>
                    <a:pt x="40" y="18"/>
                    <a:pt x="44" y="22"/>
                  </a:cubicBezTo>
                  <a:cubicBezTo>
                    <a:pt x="51" y="29"/>
                    <a:pt x="50" y="29"/>
                    <a:pt x="54" y="33"/>
                  </a:cubicBezTo>
                  <a:cubicBezTo>
                    <a:pt x="57" y="37"/>
                    <a:pt x="58" y="40"/>
                    <a:pt x="58" y="44"/>
                  </a:cubicBezTo>
                  <a:cubicBezTo>
                    <a:pt x="58" y="47"/>
                    <a:pt x="56" y="50"/>
                    <a:pt x="53" y="54"/>
                  </a:cubicBezTo>
                  <a:cubicBezTo>
                    <a:pt x="49" y="58"/>
                    <a:pt x="45" y="60"/>
                    <a:pt x="42" y="60"/>
                  </a:cubicBezTo>
                  <a:cubicBezTo>
                    <a:pt x="39" y="60"/>
                    <a:pt x="36" y="59"/>
                    <a:pt x="32" y="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73" name="Freeform 79">
              <a:extLst>
                <a:ext uri="{FF2B5EF4-FFF2-40B4-BE49-F238E27FC236}">
                  <a16:creationId xmlns:a16="http://schemas.microsoft.com/office/drawing/2014/main" id="{C28F3A03-B53B-433E-8DF7-6B13336D0A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600114">
              <a:off x="5791465" y="505937"/>
              <a:ext cx="587404" cy="943792"/>
            </a:xfrm>
            <a:custGeom>
              <a:avLst/>
              <a:gdLst>
                <a:gd name="T0" fmla="*/ 15 w 49"/>
                <a:gd name="T1" fmla="*/ 65 h 79"/>
                <a:gd name="T2" fmla="*/ 12 w 49"/>
                <a:gd name="T3" fmla="*/ 54 h 79"/>
                <a:gd name="T4" fmla="*/ 8 w 49"/>
                <a:gd name="T5" fmla="*/ 33 h 79"/>
                <a:gd name="T6" fmla="*/ 38 w 49"/>
                <a:gd name="T7" fmla="*/ 24 h 79"/>
                <a:gd name="T8" fmla="*/ 45 w 49"/>
                <a:gd name="T9" fmla="*/ 70 h 79"/>
                <a:gd name="T10" fmla="*/ 15 w 49"/>
                <a:gd name="T11" fmla="*/ 65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79">
                  <a:moveTo>
                    <a:pt x="15" y="65"/>
                  </a:moveTo>
                  <a:cubicBezTo>
                    <a:pt x="14" y="59"/>
                    <a:pt x="13" y="58"/>
                    <a:pt x="12" y="54"/>
                  </a:cubicBezTo>
                  <a:cubicBezTo>
                    <a:pt x="11" y="45"/>
                    <a:pt x="10" y="40"/>
                    <a:pt x="8" y="33"/>
                  </a:cubicBezTo>
                  <a:cubicBezTo>
                    <a:pt x="0" y="9"/>
                    <a:pt x="34" y="0"/>
                    <a:pt x="38" y="24"/>
                  </a:cubicBezTo>
                  <a:cubicBezTo>
                    <a:pt x="43" y="43"/>
                    <a:pt x="49" y="60"/>
                    <a:pt x="45" y="70"/>
                  </a:cubicBezTo>
                  <a:cubicBezTo>
                    <a:pt x="38" y="77"/>
                    <a:pt x="19" y="79"/>
                    <a:pt x="15" y="6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74" name="Freeform 85">
              <a:extLst>
                <a:ext uri="{FF2B5EF4-FFF2-40B4-BE49-F238E27FC236}">
                  <a16:creationId xmlns:a16="http://schemas.microsoft.com/office/drawing/2014/main" id="{E990BBBC-E616-4D0E-9917-A6CA72AAEA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600114">
              <a:off x="7087193" y="757585"/>
              <a:ext cx="427203" cy="775416"/>
            </a:xfrm>
            <a:custGeom>
              <a:avLst/>
              <a:gdLst>
                <a:gd name="T0" fmla="*/ 36 w 36"/>
                <a:gd name="T1" fmla="*/ 15 h 65"/>
                <a:gd name="T2" fmla="*/ 34 w 36"/>
                <a:gd name="T3" fmla="*/ 5 h 65"/>
                <a:gd name="T4" fmla="*/ 28 w 36"/>
                <a:gd name="T5" fmla="*/ 1 h 65"/>
                <a:gd name="T6" fmla="*/ 23 w 36"/>
                <a:gd name="T7" fmla="*/ 0 h 65"/>
                <a:gd name="T8" fmla="*/ 13 w 36"/>
                <a:gd name="T9" fmla="*/ 1 h 65"/>
                <a:gd name="T10" fmla="*/ 7 w 36"/>
                <a:gd name="T11" fmla="*/ 9 h 65"/>
                <a:gd name="T12" fmla="*/ 4 w 36"/>
                <a:gd name="T13" fmla="*/ 19 h 65"/>
                <a:gd name="T14" fmla="*/ 0 w 36"/>
                <a:gd name="T15" fmla="*/ 44 h 65"/>
                <a:gd name="T16" fmla="*/ 1 w 36"/>
                <a:gd name="T17" fmla="*/ 58 h 65"/>
                <a:gd name="T18" fmla="*/ 8 w 36"/>
                <a:gd name="T19" fmla="*/ 64 h 65"/>
                <a:gd name="T20" fmla="*/ 16 w 36"/>
                <a:gd name="T21" fmla="*/ 65 h 65"/>
                <a:gd name="T22" fmla="*/ 25 w 36"/>
                <a:gd name="T23" fmla="*/ 63 h 65"/>
                <a:gd name="T24" fmla="*/ 31 w 36"/>
                <a:gd name="T25" fmla="*/ 55 h 65"/>
                <a:gd name="T26" fmla="*/ 34 w 36"/>
                <a:gd name="T27" fmla="*/ 40 h 65"/>
                <a:gd name="T28" fmla="*/ 36 w 36"/>
                <a:gd name="T29" fmla="*/ 1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6" h="65">
                  <a:moveTo>
                    <a:pt x="36" y="15"/>
                  </a:moveTo>
                  <a:cubicBezTo>
                    <a:pt x="36" y="10"/>
                    <a:pt x="35" y="7"/>
                    <a:pt x="34" y="5"/>
                  </a:cubicBezTo>
                  <a:cubicBezTo>
                    <a:pt x="33" y="3"/>
                    <a:pt x="31" y="2"/>
                    <a:pt x="28" y="1"/>
                  </a:cubicBezTo>
                  <a:cubicBezTo>
                    <a:pt x="27" y="1"/>
                    <a:pt x="25" y="1"/>
                    <a:pt x="23" y="0"/>
                  </a:cubicBezTo>
                  <a:cubicBezTo>
                    <a:pt x="19" y="0"/>
                    <a:pt x="16" y="0"/>
                    <a:pt x="13" y="1"/>
                  </a:cubicBezTo>
                  <a:cubicBezTo>
                    <a:pt x="11" y="2"/>
                    <a:pt x="9" y="4"/>
                    <a:pt x="7" y="9"/>
                  </a:cubicBezTo>
                  <a:cubicBezTo>
                    <a:pt x="6" y="13"/>
                    <a:pt x="5" y="17"/>
                    <a:pt x="4" y="19"/>
                  </a:cubicBezTo>
                  <a:cubicBezTo>
                    <a:pt x="2" y="29"/>
                    <a:pt x="0" y="44"/>
                    <a:pt x="0" y="44"/>
                  </a:cubicBezTo>
                  <a:cubicBezTo>
                    <a:pt x="0" y="50"/>
                    <a:pt x="0" y="55"/>
                    <a:pt x="1" y="58"/>
                  </a:cubicBezTo>
                  <a:cubicBezTo>
                    <a:pt x="2" y="61"/>
                    <a:pt x="5" y="63"/>
                    <a:pt x="8" y="64"/>
                  </a:cubicBezTo>
                  <a:cubicBezTo>
                    <a:pt x="11" y="65"/>
                    <a:pt x="13" y="65"/>
                    <a:pt x="16" y="65"/>
                  </a:cubicBezTo>
                  <a:cubicBezTo>
                    <a:pt x="19" y="65"/>
                    <a:pt x="22" y="64"/>
                    <a:pt x="25" y="63"/>
                  </a:cubicBezTo>
                  <a:cubicBezTo>
                    <a:pt x="28" y="61"/>
                    <a:pt x="30" y="59"/>
                    <a:pt x="31" y="55"/>
                  </a:cubicBezTo>
                  <a:cubicBezTo>
                    <a:pt x="32" y="50"/>
                    <a:pt x="31" y="54"/>
                    <a:pt x="34" y="40"/>
                  </a:cubicBezTo>
                  <a:lnTo>
                    <a:pt x="36" y="1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</p:grp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5" name="Modello 3D 4" descr="Palloncini da festa">
                <a:extLst>
                  <a:ext uri="{FF2B5EF4-FFF2-40B4-BE49-F238E27FC236}">
                    <a16:creationId xmlns:a16="http://schemas.microsoft.com/office/drawing/2014/main" id="{F49B6756-82DD-43B6-AD9C-EA5BCC7BF4A7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522406487"/>
                  </p:ext>
                </p:extLst>
              </p:nvPr>
            </p:nvGraphicFramePr>
            <p:xfrm>
              <a:off x="3283149" y="-862395"/>
              <a:ext cx="3120599" cy="8582790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3120599" cy="8582790"/>
                    </a:xfrm>
                    <a:prstGeom prst="rect">
                      <a:avLst/>
                    </a:prstGeom>
                  </am3d:spPr>
                  <am3d:camera>
                    <am3d:pos x="0" y="0" z="51710397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493126" d="1000000"/>
                    <am3d:preTrans dx="-118647" dy="-19235513" dz="353459"/>
                    <am3d:scale>
                      <am3d:sx n="1000000" d="1000000"/>
                      <am3d:sy n="1000000" d="1000000"/>
                      <am3d:sz n="1000000" d="1000000"/>
                    </am3d:scale>
                    <am3d:rot ax="158916" ay="659316" az="30312"/>
                    <am3d:postTrans dx="0" dy="0" dz="0"/>
                  </am3d:trans>
                  <am3d:raster rName="Office3DRenderer" rVer="16.0.8326">
                    <am3d:blip r:embed="rId6"/>
                  </am3d:raster>
                  <am3d:extLst>
                    <a:ext uri="{9A65AA19-BECB-4387-8358-8AD5134E1D82}">
                      <a3danim:embedAnim xmlns:a3danim="http://schemas.microsoft.com/office/drawing/2018/animation/model3d" animId="0">
                        <a3danim:animPr length="6633" count="indefinite"/>
                      </a3danim:embedAnim>
                    </a:ext>
                    <a:ext uri="{E9DE012E-A134-456F-84FE-255F9AAD75C6}">
                      <a3danim:posterFrame xmlns:a3danim="http://schemas.microsoft.com/office/drawing/2018/animation/model3d" animId="0"/>
                    </a:ext>
                  </am3d:extLst>
                  <am3d:objViewport viewportSz="885574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" name="Modello 3D 4" descr="Palloncini da festa">
                <a:extLst>
                  <a:ext uri="{FF2B5EF4-FFF2-40B4-BE49-F238E27FC236}">
                    <a16:creationId xmlns:a16="http://schemas.microsoft.com/office/drawing/2014/main" id="{F49B6756-82DD-43B6-AD9C-EA5BCC7BF4A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283149" y="-862395"/>
                <a:ext cx="3120599" cy="858279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BF082F10-A5B9-48F1-962C-0DA9187A2E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656828" y="4902752"/>
            <a:ext cx="1066611" cy="1066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187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0" presetClass="emph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6633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embedded1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70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690F001-2D75-4EFE-805F-3E6954B756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C6F7DA8-FD92-4ACF-9932-BF007E32A6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4F76F7D6-E5D2-44FA-B1FA-A1A61DF18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10554709" cy="6858000"/>
          </a:xfrm>
          <a:custGeom>
            <a:avLst/>
            <a:gdLst>
              <a:gd name="connsiteX0" fmla="*/ 678080 w 10554709"/>
              <a:gd name="connsiteY0" fmla="*/ 0 h 6858000"/>
              <a:gd name="connsiteX1" fmla="*/ 8939948 w 10554709"/>
              <a:gd name="connsiteY1" fmla="*/ 0 h 6858000"/>
              <a:gd name="connsiteX2" fmla="*/ 9088366 w 10554709"/>
              <a:gd name="connsiteY2" fmla="*/ 139640 h 6858000"/>
              <a:gd name="connsiteX3" fmla="*/ 10554709 w 10554709"/>
              <a:gd name="connsiteY3" fmla="*/ 3680162 h 6858000"/>
              <a:gd name="connsiteX4" fmla="*/ 9852869 w 10554709"/>
              <a:gd name="connsiteY4" fmla="*/ 6618597 h 6858000"/>
              <a:gd name="connsiteX5" fmla="*/ 9732509 w 10554709"/>
              <a:gd name="connsiteY5" fmla="*/ 6858000 h 6858000"/>
              <a:gd name="connsiteX6" fmla="*/ 0 w 10554709"/>
              <a:gd name="connsiteY6" fmla="*/ 6858000 h 6858000"/>
              <a:gd name="connsiteX7" fmla="*/ 0 w 10554709"/>
              <a:gd name="connsiteY7" fmla="*/ 893015 h 6858000"/>
              <a:gd name="connsiteX8" fmla="*/ 32877 w 10554709"/>
              <a:gd name="connsiteY8" fmla="*/ 837948 h 6858000"/>
              <a:gd name="connsiteX9" fmla="*/ 408715 w 10554709"/>
              <a:gd name="connsiteY9" fmla="*/ 30770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554709" h="6858000">
                <a:moveTo>
                  <a:pt x="678080" y="0"/>
                </a:moveTo>
                <a:lnTo>
                  <a:pt x="8939948" y="0"/>
                </a:lnTo>
                <a:lnTo>
                  <a:pt x="9088366" y="139640"/>
                </a:lnTo>
                <a:cubicBezTo>
                  <a:pt x="10103527" y="1150771"/>
                  <a:pt x="10554709" y="2302771"/>
                  <a:pt x="10554709" y="3680162"/>
                </a:cubicBezTo>
                <a:cubicBezTo>
                  <a:pt x="10554709" y="4782075"/>
                  <a:pt x="10354183" y="5717032"/>
                  <a:pt x="9852869" y="6618597"/>
                </a:cubicBezTo>
                <a:lnTo>
                  <a:pt x="9732509" y="6858000"/>
                </a:lnTo>
                <a:lnTo>
                  <a:pt x="0" y="6858000"/>
                </a:lnTo>
                <a:lnTo>
                  <a:pt x="0" y="893015"/>
                </a:lnTo>
                <a:lnTo>
                  <a:pt x="32877" y="837948"/>
                </a:lnTo>
                <a:cubicBezTo>
                  <a:pt x="149932" y="650048"/>
                  <a:pt x="274183" y="474695"/>
                  <a:pt x="408715" y="307706"/>
                </a:cubicBezTo>
                <a:close/>
              </a:path>
            </a:pathLst>
          </a:custGeom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44DA7FA6-A76D-4404-BAC4-55CD910D29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0000" y="720000"/>
            <a:ext cx="6911974" cy="2803071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it-IT" sz="3900" b="1" dirty="0">
                <a:solidFill>
                  <a:srgbClr val="FFFF00"/>
                </a:solidFill>
              </a:rPr>
              <a:t>La moltiplicazione è l’operazione aritmetica che ci permette di ripetere una certa quantità per un determinato numero di volte.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17483B4C-2835-4634-A324-21C4F8A9C8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0000" y="3831771"/>
            <a:ext cx="6900136" cy="1937204"/>
          </a:xfrm>
        </p:spPr>
        <p:txBody>
          <a:bodyPr>
            <a:normAutofit/>
          </a:bodyPr>
          <a:lstStyle/>
          <a:p>
            <a:r>
              <a:rPr lang="it-IT" sz="4000" dirty="0">
                <a:solidFill>
                  <a:srgbClr val="FFFF00"/>
                </a:solidFill>
              </a:rPr>
              <a:t>5 x 3 = 15</a:t>
            </a:r>
          </a:p>
          <a:p>
            <a:r>
              <a:rPr lang="it-IT" sz="4000" dirty="0">
                <a:solidFill>
                  <a:srgbClr val="FFFF00"/>
                </a:solidFill>
              </a:rPr>
              <a:t>XXXXX+XXXXX+XXXXX=15</a:t>
            </a:r>
          </a:p>
        </p:txBody>
      </p:sp>
      <p:sp>
        <p:nvSpPr>
          <p:cNvPr id="14" name="Freeform 10">
            <a:extLst>
              <a:ext uri="{FF2B5EF4-FFF2-40B4-BE49-F238E27FC236}">
                <a16:creationId xmlns:a16="http://schemas.microsoft.com/office/drawing/2014/main" id="{671E2FB4-7344-4400-973C-C4E1D46C15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4500000">
            <a:off x="9006897" y="392628"/>
            <a:ext cx="3095625" cy="2897543"/>
          </a:xfrm>
          <a:custGeom>
            <a:avLst/>
            <a:gdLst>
              <a:gd name="T0" fmla="*/ 43 w 250"/>
              <a:gd name="T1" fmla="*/ 167 h 234"/>
              <a:gd name="T2" fmla="*/ 70 w 250"/>
              <a:gd name="T3" fmla="*/ 133 h 234"/>
              <a:gd name="T4" fmla="*/ 48 w 250"/>
              <a:gd name="T5" fmla="*/ 134 h 234"/>
              <a:gd name="T6" fmla="*/ 19 w 250"/>
              <a:gd name="T7" fmla="*/ 130 h 234"/>
              <a:gd name="T8" fmla="*/ 6 w 250"/>
              <a:gd name="T9" fmla="*/ 123 h 234"/>
              <a:gd name="T10" fmla="*/ 1 w 250"/>
              <a:gd name="T11" fmla="*/ 103 h 234"/>
              <a:gd name="T12" fmla="*/ 11 w 250"/>
              <a:gd name="T13" fmla="*/ 81 h 234"/>
              <a:gd name="T14" fmla="*/ 23 w 250"/>
              <a:gd name="T15" fmla="*/ 76 h 234"/>
              <a:gd name="T16" fmla="*/ 81 w 250"/>
              <a:gd name="T17" fmla="*/ 78 h 234"/>
              <a:gd name="T18" fmla="*/ 65 w 250"/>
              <a:gd name="T19" fmla="*/ 49 h 234"/>
              <a:gd name="T20" fmla="*/ 57 w 250"/>
              <a:gd name="T21" fmla="*/ 27 h 234"/>
              <a:gd name="T22" fmla="*/ 67 w 250"/>
              <a:gd name="T23" fmla="*/ 12 h 234"/>
              <a:gd name="T24" fmla="*/ 85 w 250"/>
              <a:gd name="T25" fmla="*/ 1 h 234"/>
              <a:gd name="T26" fmla="*/ 101 w 250"/>
              <a:gd name="T27" fmla="*/ 8 h 234"/>
              <a:gd name="T28" fmla="*/ 107 w 250"/>
              <a:gd name="T29" fmla="*/ 15 h 234"/>
              <a:gd name="T30" fmla="*/ 120 w 250"/>
              <a:gd name="T31" fmla="*/ 37 h 234"/>
              <a:gd name="T32" fmla="*/ 131 w 250"/>
              <a:gd name="T33" fmla="*/ 60 h 234"/>
              <a:gd name="T34" fmla="*/ 164 w 250"/>
              <a:gd name="T35" fmla="*/ 25 h 234"/>
              <a:gd name="T36" fmla="*/ 187 w 250"/>
              <a:gd name="T37" fmla="*/ 11 h 234"/>
              <a:gd name="T38" fmla="*/ 205 w 250"/>
              <a:gd name="T39" fmla="*/ 19 h 234"/>
              <a:gd name="T40" fmla="*/ 214 w 250"/>
              <a:gd name="T41" fmla="*/ 34 h 234"/>
              <a:gd name="T42" fmla="*/ 203 w 250"/>
              <a:gd name="T43" fmla="*/ 57 h 234"/>
              <a:gd name="T44" fmla="*/ 166 w 250"/>
              <a:gd name="T45" fmla="*/ 100 h 234"/>
              <a:gd name="T46" fmla="*/ 217 w 250"/>
              <a:gd name="T47" fmla="*/ 98 h 234"/>
              <a:gd name="T48" fmla="*/ 244 w 250"/>
              <a:gd name="T49" fmla="*/ 104 h 234"/>
              <a:gd name="T50" fmla="*/ 249 w 250"/>
              <a:gd name="T51" fmla="*/ 115 h 234"/>
              <a:gd name="T52" fmla="*/ 247 w 250"/>
              <a:gd name="T53" fmla="*/ 129 h 234"/>
              <a:gd name="T54" fmla="*/ 245 w 250"/>
              <a:gd name="T55" fmla="*/ 134 h 234"/>
              <a:gd name="T56" fmla="*/ 241 w 250"/>
              <a:gd name="T57" fmla="*/ 141 h 234"/>
              <a:gd name="T58" fmla="*/ 227 w 250"/>
              <a:gd name="T59" fmla="*/ 147 h 234"/>
              <a:gd name="T60" fmla="*/ 187 w 250"/>
              <a:gd name="T61" fmla="*/ 151 h 234"/>
              <a:gd name="T62" fmla="*/ 160 w 250"/>
              <a:gd name="T63" fmla="*/ 148 h 234"/>
              <a:gd name="T64" fmla="*/ 168 w 250"/>
              <a:gd name="T65" fmla="*/ 168 h 234"/>
              <a:gd name="T66" fmla="*/ 176 w 250"/>
              <a:gd name="T67" fmla="*/ 194 h 234"/>
              <a:gd name="T68" fmla="*/ 176 w 250"/>
              <a:gd name="T69" fmla="*/ 211 h 234"/>
              <a:gd name="T70" fmla="*/ 170 w 250"/>
              <a:gd name="T71" fmla="*/ 221 h 234"/>
              <a:gd name="T72" fmla="*/ 156 w 250"/>
              <a:gd name="T73" fmla="*/ 230 h 234"/>
              <a:gd name="T74" fmla="*/ 130 w 250"/>
              <a:gd name="T75" fmla="*/ 226 h 234"/>
              <a:gd name="T76" fmla="*/ 122 w 250"/>
              <a:gd name="T77" fmla="*/ 213 h 234"/>
              <a:gd name="T78" fmla="*/ 110 w 250"/>
              <a:gd name="T79" fmla="*/ 169 h 234"/>
              <a:gd name="T80" fmla="*/ 92 w 250"/>
              <a:gd name="T81" fmla="*/ 192 h 234"/>
              <a:gd name="T82" fmla="*/ 87 w 250"/>
              <a:gd name="T83" fmla="*/ 197 h 234"/>
              <a:gd name="T84" fmla="*/ 84 w 250"/>
              <a:gd name="T85" fmla="*/ 201 h 234"/>
              <a:gd name="T86" fmla="*/ 65 w 250"/>
              <a:gd name="T87" fmla="*/ 212 h 234"/>
              <a:gd name="T88" fmla="*/ 50 w 250"/>
              <a:gd name="T89" fmla="*/ 204 h 234"/>
              <a:gd name="T90" fmla="*/ 44 w 250"/>
              <a:gd name="T91" fmla="*/ 198 h 234"/>
              <a:gd name="T92" fmla="*/ 38 w 250"/>
              <a:gd name="T93" fmla="*/ 185 h 234"/>
              <a:gd name="T94" fmla="*/ 43 w 250"/>
              <a:gd name="T95" fmla="*/ 167 h 2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250" h="234">
                <a:moveTo>
                  <a:pt x="43" y="167"/>
                </a:moveTo>
                <a:cubicBezTo>
                  <a:pt x="70" y="133"/>
                  <a:pt x="70" y="133"/>
                  <a:pt x="70" y="133"/>
                </a:cubicBezTo>
                <a:cubicBezTo>
                  <a:pt x="60" y="134"/>
                  <a:pt x="61" y="134"/>
                  <a:pt x="48" y="134"/>
                </a:cubicBezTo>
                <a:cubicBezTo>
                  <a:pt x="34" y="133"/>
                  <a:pt x="24" y="132"/>
                  <a:pt x="19" y="130"/>
                </a:cubicBezTo>
                <a:cubicBezTo>
                  <a:pt x="13" y="128"/>
                  <a:pt x="9" y="126"/>
                  <a:pt x="6" y="123"/>
                </a:cubicBezTo>
                <a:cubicBezTo>
                  <a:pt x="1" y="119"/>
                  <a:pt x="0" y="112"/>
                  <a:pt x="1" y="103"/>
                </a:cubicBezTo>
                <a:cubicBezTo>
                  <a:pt x="2" y="93"/>
                  <a:pt x="6" y="86"/>
                  <a:pt x="11" y="81"/>
                </a:cubicBezTo>
                <a:cubicBezTo>
                  <a:pt x="15" y="77"/>
                  <a:pt x="18" y="76"/>
                  <a:pt x="23" y="76"/>
                </a:cubicBezTo>
                <a:cubicBezTo>
                  <a:pt x="81" y="78"/>
                  <a:pt x="81" y="78"/>
                  <a:pt x="81" y="78"/>
                </a:cubicBezTo>
                <a:cubicBezTo>
                  <a:pt x="65" y="49"/>
                  <a:pt x="65" y="49"/>
                  <a:pt x="65" y="49"/>
                </a:cubicBezTo>
                <a:cubicBezTo>
                  <a:pt x="58" y="40"/>
                  <a:pt x="56" y="33"/>
                  <a:pt x="57" y="27"/>
                </a:cubicBezTo>
                <a:cubicBezTo>
                  <a:pt x="58" y="21"/>
                  <a:pt x="62" y="16"/>
                  <a:pt x="67" y="12"/>
                </a:cubicBezTo>
                <a:cubicBezTo>
                  <a:pt x="74" y="6"/>
                  <a:pt x="80" y="2"/>
                  <a:pt x="85" y="1"/>
                </a:cubicBezTo>
                <a:cubicBezTo>
                  <a:pt x="90" y="0"/>
                  <a:pt x="95" y="2"/>
                  <a:pt x="101" y="8"/>
                </a:cubicBezTo>
                <a:cubicBezTo>
                  <a:pt x="104" y="11"/>
                  <a:pt x="106" y="13"/>
                  <a:pt x="107" y="15"/>
                </a:cubicBezTo>
                <a:cubicBezTo>
                  <a:pt x="110" y="19"/>
                  <a:pt x="112" y="20"/>
                  <a:pt x="120" y="37"/>
                </a:cubicBezTo>
                <a:cubicBezTo>
                  <a:pt x="129" y="55"/>
                  <a:pt x="128" y="51"/>
                  <a:pt x="131" y="60"/>
                </a:cubicBezTo>
                <a:cubicBezTo>
                  <a:pt x="164" y="25"/>
                  <a:pt x="164" y="25"/>
                  <a:pt x="164" y="25"/>
                </a:cubicBezTo>
                <a:cubicBezTo>
                  <a:pt x="173" y="16"/>
                  <a:pt x="180" y="11"/>
                  <a:pt x="187" y="11"/>
                </a:cubicBezTo>
                <a:cubicBezTo>
                  <a:pt x="193" y="10"/>
                  <a:pt x="200" y="13"/>
                  <a:pt x="205" y="19"/>
                </a:cubicBezTo>
                <a:cubicBezTo>
                  <a:pt x="210" y="24"/>
                  <a:pt x="213" y="29"/>
                  <a:pt x="214" y="34"/>
                </a:cubicBezTo>
                <a:cubicBezTo>
                  <a:pt x="214" y="39"/>
                  <a:pt x="211" y="47"/>
                  <a:pt x="203" y="57"/>
                </a:cubicBezTo>
                <a:cubicBezTo>
                  <a:pt x="166" y="100"/>
                  <a:pt x="166" y="100"/>
                  <a:pt x="166" y="100"/>
                </a:cubicBezTo>
                <a:cubicBezTo>
                  <a:pt x="217" y="98"/>
                  <a:pt x="217" y="98"/>
                  <a:pt x="217" y="98"/>
                </a:cubicBezTo>
                <a:cubicBezTo>
                  <a:pt x="229" y="96"/>
                  <a:pt x="238" y="98"/>
                  <a:pt x="244" y="104"/>
                </a:cubicBezTo>
                <a:cubicBezTo>
                  <a:pt x="247" y="107"/>
                  <a:pt x="249" y="111"/>
                  <a:pt x="249" y="115"/>
                </a:cubicBezTo>
                <a:cubicBezTo>
                  <a:pt x="250" y="120"/>
                  <a:pt x="249" y="124"/>
                  <a:pt x="247" y="129"/>
                </a:cubicBezTo>
                <a:cubicBezTo>
                  <a:pt x="247" y="130"/>
                  <a:pt x="246" y="132"/>
                  <a:pt x="245" y="134"/>
                </a:cubicBezTo>
                <a:cubicBezTo>
                  <a:pt x="244" y="137"/>
                  <a:pt x="243" y="140"/>
                  <a:pt x="241" y="141"/>
                </a:cubicBezTo>
                <a:cubicBezTo>
                  <a:pt x="239" y="144"/>
                  <a:pt x="234" y="146"/>
                  <a:pt x="227" y="147"/>
                </a:cubicBezTo>
                <a:cubicBezTo>
                  <a:pt x="221" y="149"/>
                  <a:pt x="207" y="150"/>
                  <a:pt x="187" y="151"/>
                </a:cubicBezTo>
                <a:cubicBezTo>
                  <a:pt x="175" y="152"/>
                  <a:pt x="161" y="148"/>
                  <a:pt x="160" y="148"/>
                </a:cubicBezTo>
                <a:cubicBezTo>
                  <a:pt x="161" y="151"/>
                  <a:pt x="165" y="161"/>
                  <a:pt x="168" y="168"/>
                </a:cubicBezTo>
                <a:cubicBezTo>
                  <a:pt x="168" y="171"/>
                  <a:pt x="173" y="181"/>
                  <a:pt x="176" y="194"/>
                </a:cubicBezTo>
                <a:cubicBezTo>
                  <a:pt x="179" y="206"/>
                  <a:pt x="176" y="203"/>
                  <a:pt x="176" y="211"/>
                </a:cubicBezTo>
                <a:cubicBezTo>
                  <a:pt x="176" y="214"/>
                  <a:pt x="174" y="217"/>
                  <a:pt x="170" y="221"/>
                </a:cubicBezTo>
                <a:cubicBezTo>
                  <a:pt x="166" y="226"/>
                  <a:pt x="161" y="228"/>
                  <a:pt x="156" y="230"/>
                </a:cubicBezTo>
                <a:cubicBezTo>
                  <a:pt x="147" y="234"/>
                  <a:pt x="137" y="233"/>
                  <a:pt x="130" y="226"/>
                </a:cubicBezTo>
                <a:cubicBezTo>
                  <a:pt x="127" y="223"/>
                  <a:pt x="125" y="219"/>
                  <a:pt x="122" y="213"/>
                </a:cubicBezTo>
                <a:cubicBezTo>
                  <a:pt x="118" y="188"/>
                  <a:pt x="117" y="189"/>
                  <a:pt x="110" y="169"/>
                </a:cubicBezTo>
                <a:cubicBezTo>
                  <a:pt x="92" y="192"/>
                  <a:pt x="92" y="192"/>
                  <a:pt x="92" y="192"/>
                </a:cubicBezTo>
                <a:cubicBezTo>
                  <a:pt x="90" y="193"/>
                  <a:pt x="88" y="195"/>
                  <a:pt x="87" y="197"/>
                </a:cubicBezTo>
                <a:cubicBezTo>
                  <a:pt x="86" y="198"/>
                  <a:pt x="85" y="200"/>
                  <a:pt x="84" y="201"/>
                </a:cubicBezTo>
                <a:cubicBezTo>
                  <a:pt x="76" y="209"/>
                  <a:pt x="70" y="212"/>
                  <a:pt x="65" y="212"/>
                </a:cubicBezTo>
                <a:cubicBezTo>
                  <a:pt x="60" y="211"/>
                  <a:pt x="55" y="209"/>
                  <a:pt x="50" y="204"/>
                </a:cubicBezTo>
                <a:cubicBezTo>
                  <a:pt x="50" y="203"/>
                  <a:pt x="48" y="202"/>
                  <a:pt x="44" y="198"/>
                </a:cubicBezTo>
                <a:cubicBezTo>
                  <a:pt x="41" y="195"/>
                  <a:pt x="39" y="191"/>
                  <a:pt x="38" y="185"/>
                </a:cubicBezTo>
                <a:cubicBezTo>
                  <a:pt x="37" y="179"/>
                  <a:pt x="39" y="173"/>
                  <a:pt x="43" y="16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F7A58B36-8BF8-49F3-8919-F6BE9F19AF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14916" y="3711442"/>
            <a:ext cx="1212660" cy="1212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070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3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4E3E963-7ADC-4469-A079-F78B0BC6F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864DEA4-D6B8-4DEF-B1D0-6D5672FA8D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52985A17-7396-431D-A2E1-5EA65EBE44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91652" y="2181190"/>
            <a:ext cx="5015638" cy="196977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it-IT" sz="4300" b="1" dirty="0">
                <a:solidFill>
                  <a:srgbClr val="FFFF00"/>
                </a:solidFill>
              </a:rPr>
              <a:t>I termini della moltiplicazione sono: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067E3791-3CE3-4BA8-9BDC-06F58BCC88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000" y="2084794"/>
            <a:ext cx="5014800" cy="2679749"/>
          </a:xfrm>
          <a:custGeom>
            <a:avLst/>
            <a:gdLst/>
            <a:ahLst/>
            <a:cxnLst/>
            <a:rect l="l" t="t" r="r" b="b"/>
            <a:pathLst>
              <a:path w="5014800" h="5409338">
                <a:moveTo>
                  <a:pt x="0" y="0"/>
                </a:moveTo>
                <a:lnTo>
                  <a:pt x="5014800" y="0"/>
                </a:lnTo>
                <a:lnTo>
                  <a:pt x="5014800" y="5409338"/>
                </a:lnTo>
                <a:lnTo>
                  <a:pt x="0" y="5409338"/>
                </a:lnTo>
                <a:close/>
              </a:path>
            </a:pathLst>
          </a:cu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3C9AA14C-80A4-427C-A911-28CD20C56E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7909203" y="317452"/>
            <a:ext cx="2117174" cy="588806"/>
            <a:chOff x="4549904" y="5078157"/>
            <a:chExt cx="3023338" cy="840818"/>
          </a:xfrm>
        </p:grpSpPr>
        <p:sp>
          <p:nvSpPr>
            <p:cNvPr id="14" name="Freeform 80">
              <a:extLst>
                <a:ext uri="{FF2B5EF4-FFF2-40B4-BE49-F238E27FC236}">
                  <a16:creationId xmlns:a16="http://schemas.microsoft.com/office/drawing/2014/main" id="{EF32CDAF-4619-4949-9516-1E042181EB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690691" y="5352589"/>
              <a:ext cx="749228" cy="383544"/>
            </a:xfrm>
            <a:custGeom>
              <a:avLst/>
              <a:gdLst>
                <a:gd name="T0" fmla="*/ 53 w 66"/>
                <a:gd name="T1" fmla="*/ 33 h 34"/>
                <a:gd name="T2" fmla="*/ 39 w 66"/>
                <a:gd name="T3" fmla="*/ 33 h 34"/>
                <a:gd name="T4" fmla="*/ 21 w 66"/>
                <a:gd name="T5" fmla="*/ 33 h 34"/>
                <a:gd name="T6" fmla="*/ 12 w 66"/>
                <a:gd name="T7" fmla="*/ 32 h 34"/>
                <a:gd name="T8" fmla="*/ 3 w 66"/>
                <a:gd name="T9" fmla="*/ 28 h 34"/>
                <a:gd name="T10" fmla="*/ 0 w 66"/>
                <a:gd name="T11" fmla="*/ 21 h 34"/>
                <a:gd name="T12" fmla="*/ 0 w 66"/>
                <a:gd name="T13" fmla="*/ 16 h 34"/>
                <a:gd name="T14" fmla="*/ 3 w 66"/>
                <a:gd name="T15" fmla="*/ 7 h 34"/>
                <a:gd name="T16" fmla="*/ 11 w 66"/>
                <a:gd name="T17" fmla="*/ 3 h 34"/>
                <a:gd name="T18" fmla="*/ 23 w 66"/>
                <a:gd name="T19" fmla="*/ 2 h 34"/>
                <a:gd name="T20" fmla="*/ 43 w 66"/>
                <a:gd name="T21" fmla="*/ 0 h 34"/>
                <a:gd name="T22" fmla="*/ 48 w 66"/>
                <a:gd name="T23" fmla="*/ 0 h 34"/>
                <a:gd name="T24" fmla="*/ 62 w 66"/>
                <a:gd name="T25" fmla="*/ 4 h 34"/>
                <a:gd name="T26" fmla="*/ 66 w 66"/>
                <a:gd name="T27" fmla="*/ 13 h 34"/>
                <a:gd name="T28" fmla="*/ 66 w 66"/>
                <a:gd name="T29" fmla="*/ 20 h 34"/>
                <a:gd name="T30" fmla="*/ 62 w 66"/>
                <a:gd name="T31" fmla="*/ 29 h 34"/>
                <a:gd name="T32" fmla="*/ 53 w 66"/>
                <a:gd name="T33" fmla="*/ 33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6" h="34">
                  <a:moveTo>
                    <a:pt x="53" y="33"/>
                  </a:moveTo>
                  <a:cubicBezTo>
                    <a:pt x="47" y="33"/>
                    <a:pt x="53" y="34"/>
                    <a:pt x="39" y="33"/>
                  </a:cubicBezTo>
                  <a:cubicBezTo>
                    <a:pt x="24" y="33"/>
                    <a:pt x="21" y="33"/>
                    <a:pt x="21" y="33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7" y="31"/>
                    <a:pt x="4" y="30"/>
                    <a:pt x="3" y="28"/>
                  </a:cubicBezTo>
                  <a:cubicBezTo>
                    <a:pt x="1" y="26"/>
                    <a:pt x="0" y="24"/>
                    <a:pt x="0" y="21"/>
                  </a:cubicBezTo>
                  <a:cubicBezTo>
                    <a:pt x="0" y="21"/>
                    <a:pt x="0" y="19"/>
                    <a:pt x="0" y="16"/>
                  </a:cubicBezTo>
                  <a:cubicBezTo>
                    <a:pt x="0" y="13"/>
                    <a:pt x="1" y="10"/>
                    <a:pt x="3" y="7"/>
                  </a:cubicBezTo>
                  <a:cubicBezTo>
                    <a:pt x="4" y="5"/>
                    <a:pt x="7" y="3"/>
                    <a:pt x="11" y="3"/>
                  </a:cubicBezTo>
                  <a:cubicBezTo>
                    <a:pt x="16" y="2"/>
                    <a:pt x="20" y="2"/>
                    <a:pt x="23" y="2"/>
                  </a:cubicBezTo>
                  <a:cubicBezTo>
                    <a:pt x="32" y="1"/>
                    <a:pt x="37" y="0"/>
                    <a:pt x="43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54" y="1"/>
                    <a:pt x="59" y="3"/>
                    <a:pt x="62" y="4"/>
                  </a:cubicBezTo>
                  <a:cubicBezTo>
                    <a:pt x="65" y="6"/>
                    <a:pt x="66" y="9"/>
                    <a:pt x="66" y="13"/>
                  </a:cubicBezTo>
                  <a:cubicBezTo>
                    <a:pt x="66" y="15"/>
                    <a:pt x="66" y="17"/>
                    <a:pt x="66" y="20"/>
                  </a:cubicBezTo>
                  <a:cubicBezTo>
                    <a:pt x="65" y="23"/>
                    <a:pt x="64" y="26"/>
                    <a:pt x="62" y="29"/>
                  </a:cubicBezTo>
                  <a:cubicBezTo>
                    <a:pt x="60" y="31"/>
                    <a:pt x="57" y="32"/>
                    <a:pt x="53" y="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15" name="Freeform 84">
              <a:extLst>
                <a:ext uri="{FF2B5EF4-FFF2-40B4-BE49-F238E27FC236}">
                  <a16:creationId xmlns:a16="http://schemas.microsoft.com/office/drawing/2014/main" id="{270C485D-6BA8-4BF7-B72C-2B14A43A66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6274527">
              <a:off x="6910134" y="5062687"/>
              <a:ext cx="647637" cy="678578"/>
            </a:xfrm>
            <a:custGeom>
              <a:avLst/>
              <a:gdLst>
                <a:gd name="T0" fmla="*/ 4 w 57"/>
                <a:gd name="T1" fmla="*/ 34 h 60"/>
                <a:gd name="T2" fmla="*/ 17 w 57"/>
                <a:gd name="T3" fmla="*/ 18 h 60"/>
                <a:gd name="T4" fmla="*/ 26 w 57"/>
                <a:gd name="T5" fmla="*/ 8 h 60"/>
                <a:gd name="T6" fmla="*/ 29 w 57"/>
                <a:gd name="T7" fmla="*/ 5 h 60"/>
                <a:gd name="T8" fmla="*/ 41 w 57"/>
                <a:gd name="T9" fmla="*/ 0 h 60"/>
                <a:gd name="T10" fmla="*/ 51 w 57"/>
                <a:gd name="T11" fmla="*/ 6 h 60"/>
                <a:gd name="T12" fmla="*/ 56 w 57"/>
                <a:gd name="T13" fmla="*/ 16 h 60"/>
                <a:gd name="T14" fmla="*/ 51 w 57"/>
                <a:gd name="T15" fmla="*/ 28 h 60"/>
                <a:gd name="T16" fmla="*/ 29 w 57"/>
                <a:gd name="T17" fmla="*/ 53 h 60"/>
                <a:gd name="T18" fmla="*/ 17 w 57"/>
                <a:gd name="T19" fmla="*/ 59 h 60"/>
                <a:gd name="T20" fmla="*/ 5 w 57"/>
                <a:gd name="T21" fmla="*/ 54 h 60"/>
                <a:gd name="T22" fmla="*/ 0 w 57"/>
                <a:gd name="T23" fmla="*/ 45 h 60"/>
                <a:gd name="T24" fmla="*/ 4 w 57"/>
                <a:gd name="T25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7" h="60">
                  <a:moveTo>
                    <a:pt x="4" y="34"/>
                  </a:moveTo>
                  <a:cubicBezTo>
                    <a:pt x="5" y="33"/>
                    <a:pt x="17" y="18"/>
                    <a:pt x="17" y="18"/>
                  </a:cubicBezTo>
                  <a:cubicBezTo>
                    <a:pt x="21" y="14"/>
                    <a:pt x="24" y="10"/>
                    <a:pt x="26" y="8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34" y="2"/>
                    <a:pt x="38" y="0"/>
                    <a:pt x="41" y="0"/>
                  </a:cubicBezTo>
                  <a:cubicBezTo>
                    <a:pt x="44" y="1"/>
                    <a:pt x="47" y="2"/>
                    <a:pt x="51" y="6"/>
                  </a:cubicBezTo>
                  <a:cubicBezTo>
                    <a:pt x="55" y="10"/>
                    <a:pt x="57" y="13"/>
                    <a:pt x="56" y="16"/>
                  </a:cubicBezTo>
                  <a:cubicBezTo>
                    <a:pt x="56" y="19"/>
                    <a:pt x="54" y="23"/>
                    <a:pt x="51" y="28"/>
                  </a:cubicBezTo>
                  <a:cubicBezTo>
                    <a:pt x="51" y="28"/>
                    <a:pt x="33" y="48"/>
                    <a:pt x="29" y="53"/>
                  </a:cubicBezTo>
                  <a:cubicBezTo>
                    <a:pt x="25" y="57"/>
                    <a:pt x="21" y="59"/>
                    <a:pt x="17" y="59"/>
                  </a:cubicBezTo>
                  <a:cubicBezTo>
                    <a:pt x="13" y="60"/>
                    <a:pt x="9" y="58"/>
                    <a:pt x="5" y="54"/>
                  </a:cubicBezTo>
                  <a:cubicBezTo>
                    <a:pt x="2" y="51"/>
                    <a:pt x="0" y="48"/>
                    <a:pt x="0" y="45"/>
                  </a:cubicBezTo>
                  <a:cubicBezTo>
                    <a:pt x="0" y="42"/>
                    <a:pt x="2" y="38"/>
                    <a:pt x="4" y="3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16" name="Freeform 87">
              <a:extLst>
                <a:ext uri="{FF2B5EF4-FFF2-40B4-BE49-F238E27FC236}">
                  <a16:creationId xmlns:a16="http://schemas.microsoft.com/office/drawing/2014/main" id="{79239B91-4327-43B3-AED5-CB9EC1653B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4430858">
              <a:off x="4571743" y="5071596"/>
              <a:ext cx="626472" cy="670149"/>
            </a:xfrm>
            <a:custGeom>
              <a:avLst/>
              <a:gdLst>
                <a:gd name="T0" fmla="*/ 0 w 55"/>
                <a:gd name="T1" fmla="*/ 17 h 59"/>
                <a:gd name="T2" fmla="*/ 1 w 55"/>
                <a:gd name="T3" fmla="*/ 11 h 59"/>
                <a:gd name="T4" fmla="*/ 4 w 55"/>
                <a:gd name="T5" fmla="*/ 6 h 59"/>
                <a:gd name="T6" fmla="*/ 7 w 55"/>
                <a:gd name="T7" fmla="*/ 4 h 59"/>
                <a:gd name="T8" fmla="*/ 14 w 55"/>
                <a:gd name="T9" fmla="*/ 0 h 59"/>
                <a:gd name="T10" fmla="*/ 23 w 55"/>
                <a:gd name="T11" fmla="*/ 3 h 59"/>
                <a:gd name="T12" fmla="*/ 31 w 55"/>
                <a:gd name="T13" fmla="*/ 11 h 59"/>
                <a:gd name="T14" fmla="*/ 38 w 55"/>
                <a:gd name="T15" fmla="*/ 20 h 59"/>
                <a:gd name="T16" fmla="*/ 48 w 55"/>
                <a:gd name="T17" fmla="*/ 31 h 59"/>
                <a:gd name="T18" fmla="*/ 55 w 55"/>
                <a:gd name="T19" fmla="*/ 43 h 59"/>
                <a:gd name="T20" fmla="*/ 49 w 55"/>
                <a:gd name="T21" fmla="*/ 55 h 59"/>
                <a:gd name="T22" fmla="*/ 38 w 55"/>
                <a:gd name="T23" fmla="*/ 59 h 59"/>
                <a:gd name="T24" fmla="*/ 33 w 55"/>
                <a:gd name="T25" fmla="*/ 58 h 59"/>
                <a:gd name="T26" fmla="*/ 26 w 55"/>
                <a:gd name="T27" fmla="*/ 53 h 59"/>
                <a:gd name="T28" fmla="*/ 5 w 55"/>
                <a:gd name="T29" fmla="*/ 27 h 59"/>
                <a:gd name="T30" fmla="*/ 0 w 55"/>
                <a:gd name="T31" fmla="*/ 17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5" h="59">
                  <a:moveTo>
                    <a:pt x="0" y="17"/>
                  </a:moveTo>
                  <a:cubicBezTo>
                    <a:pt x="0" y="14"/>
                    <a:pt x="0" y="12"/>
                    <a:pt x="1" y="11"/>
                  </a:cubicBezTo>
                  <a:cubicBezTo>
                    <a:pt x="2" y="9"/>
                    <a:pt x="3" y="8"/>
                    <a:pt x="4" y="6"/>
                  </a:cubicBezTo>
                  <a:cubicBezTo>
                    <a:pt x="6" y="5"/>
                    <a:pt x="7" y="4"/>
                    <a:pt x="7" y="4"/>
                  </a:cubicBezTo>
                  <a:cubicBezTo>
                    <a:pt x="9" y="2"/>
                    <a:pt x="12" y="1"/>
                    <a:pt x="14" y="0"/>
                  </a:cubicBezTo>
                  <a:cubicBezTo>
                    <a:pt x="17" y="0"/>
                    <a:pt x="20" y="1"/>
                    <a:pt x="23" y="3"/>
                  </a:cubicBezTo>
                  <a:cubicBezTo>
                    <a:pt x="26" y="4"/>
                    <a:pt x="29" y="7"/>
                    <a:pt x="31" y="11"/>
                  </a:cubicBezTo>
                  <a:cubicBezTo>
                    <a:pt x="38" y="20"/>
                    <a:pt x="38" y="20"/>
                    <a:pt x="38" y="20"/>
                  </a:cubicBezTo>
                  <a:cubicBezTo>
                    <a:pt x="48" y="31"/>
                    <a:pt x="48" y="31"/>
                    <a:pt x="48" y="31"/>
                  </a:cubicBezTo>
                  <a:cubicBezTo>
                    <a:pt x="52" y="36"/>
                    <a:pt x="54" y="40"/>
                    <a:pt x="55" y="43"/>
                  </a:cubicBezTo>
                  <a:cubicBezTo>
                    <a:pt x="55" y="47"/>
                    <a:pt x="54" y="52"/>
                    <a:pt x="49" y="55"/>
                  </a:cubicBezTo>
                  <a:cubicBezTo>
                    <a:pt x="45" y="58"/>
                    <a:pt x="41" y="59"/>
                    <a:pt x="38" y="59"/>
                  </a:cubicBezTo>
                  <a:cubicBezTo>
                    <a:pt x="37" y="59"/>
                    <a:pt x="35" y="59"/>
                    <a:pt x="33" y="58"/>
                  </a:cubicBezTo>
                  <a:cubicBezTo>
                    <a:pt x="31" y="57"/>
                    <a:pt x="29" y="55"/>
                    <a:pt x="26" y="53"/>
                  </a:cubicBezTo>
                  <a:cubicBezTo>
                    <a:pt x="23" y="50"/>
                    <a:pt x="5" y="27"/>
                    <a:pt x="5" y="27"/>
                  </a:cubicBezTo>
                  <a:cubicBezTo>
                    <a:pt x="2" y="23"/>
                    <a:pt x="0" y="19"/>
                    <a:pt x="0" y="1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2FD01A0-E6FF-41CD-AEBD-279232B90D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7990093" y="5372723"/>
            <a:ext cx="2088038" cy="719230"/>
            <a:chOff x="4532666" y="505937"/>
            <a:chExt cx="2981730" cy="1027064"/>
          </a:xfrm>
        </p:grpSpPr>
        <p:sp>
          <p:nvSpPr>
            <p:cNvPr id="19" name="Freeform 78">
              <a:extLst>
                <a:ext uri="{FF2B5EF4-FFF2-40B4-BE49-F238E27FC236}">
                  <a16:creationId xmlns:a16="http://schemas.microsoft.com/office/drawing/2014/main" id="{811C6308-5554-4129-8881-A95AF512C5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600114">
              <a:off x="4532666" y="754398"/>
              <a:ext cx="694205" cy="713383"/>
            </a:xfrm>
            <a:custGeom>
              <a:avLst/>
              <a:gdLst>
                <a:gd name="T0" fmla="*/ 32 w 58"/>
                <a:gd name="T1" fmla="*/ 56 h 60"/>
                <a:gd name="T2" fmla="*/ 24 w 58"/>
                <a:gd name="T3" fmla="*/ 48 h 60"/>
                <a:gd name="T4" fmla="*/ 14 w 58"/>
                <a:gd name="T5" fmla="*/ 36 h 60"/>
                <a:gd name="T6" fmla="*/ 7 w 58"/>
                <a:gd name="T7" fmla="*/ 29 h 60"/>
                <a:gd name="T8" fmla="*/ 1 w 58"/>
                <a:gd name="T9" fmla="*/ 17 h 60"/>
                <a:gd name="T10" fmla="*/ 7 w 58"/>
                <a:gd name="T11" fmla="*/ 4 h 60"/>
                <a:gd name="T12" fmla="*/ 17 w 58"/>
                <a:gd name="T13" fmla="*/ 1 h 60"/>
                <a:gd name="T14" fmla="*/ 29 w 58"/>
                <a:gd name="T15" fmla="*/ 6 h 60"/>
                <a:gd name="T16" fmla="*/ 31 w 58"/>
                <a:gd name="T17" fmla="*/ 8 h 60"/>
                <a:gd name="T18" fmla="*/ 38 w 58"/>
                <a:gd name="T19" fmla="*/ 15 h 60"/>
                <a:gd name="T20" fmla="*/ 44 w 58"/>
                <a:gd name="T21" fmla="*/ 22 h 60"/>
                <a:gd name="T22" fmla="*/ 54 w 58"/>
                <a:gd name="T23" fmla="*/ 33 h 60"/>
                <a:gd name="T24" fmla="*/ 58 w 58"/>
                <a:gd name="T25" fmla="*/ 44 h 60"/>
                <a:gd name="T26" fmla="*/ 53 w 58"/>
                <a:gd name="T27" fmla="*/ 54 h 60"/>
                <a:gd name="T28" fmla="*/ 42 w 58"/>
                <a:gd name="T29" fmla="*/ 60 h 60"/>
                <a:gd name="T30" fmla="*/ 32 w 58"/>
                <a:gd name="T31" fmla="*/ 56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8" h="60">
                  <a:moveTo>
                    <a:pt x="32" y="56"/>
                  </a:moveTo>
                  <a:cubicBezTo>
                    <a:pt x="30" y="54"/>
                    <a:pt x="31" y="55"/>
                    <a:pt x="24" y="48"/>
                  </a:cubicBezTo>
                  <a:cubicBezTo>
                    <a:pt x="17" y="40"/>
                    <a:pt x="14" y="36"/>
                    <a:pt x="14" y="36"/>
                  </a:cubicBezTo>
                  <a:cubicBezTo>
                    <a:pt x="8" y="30"/>
                    <a:pt x="14" y="37"/>
                    <a:pt x="7" y="29"/>
                  </a:cubicBezTo>
                  <a:cubicBezTo>
                    <a:pt x="3" y="24"/>
                    <a:pt x="1" y="20"/>
                    <a:pt x="1" y="17"/>
                  </a:cubicBezTo>
                  <a:cubicBezTo>
                    <a:pt x="0" y="13"/>
                    <a:pt x="3" y="9"/>
                    <a:pt x="7" y="4"/>
                  </a:cubicBezTo>
                  <a:cubicBezTo>
                    <a:pt x="10" y="2"/>
                    <a:pt x="13" y="0"/>
                    <a:pt x="17" y="1"/>
                  </a:cubicBezTo>
                  <a:cubicBezTo>
                    <a:pt x="21" y="1"/>
                    <a:pt x="25" y="3"/>
                    <a:pt x="29" y="6"/>
                  </a:cubicBezTo>
                  <a:cubicBezTo>
                    <a:pt x="31" y="8"/>
                    <a:pt x="31" y="8"/>
                    <a:pt x="31" y="8"/>
                  </a:cubicBezTo>
                  <a:cubicBezTo>
                    <a:pt x="33" y="11"/>
                    <a:pt x="37" y="15"/>
                    <a:pt x="38" y="15"/>
                  </a:cubicBezTo>
                  <a:cubicBezTo>
                    <a:pt x="42" y="20"/>
                    <a:pt x="40" y="18"/>
                    <a:pt x="44" y="22"/>
                  </a:cubicBezTo>
                  <a:cubicBezTo>
                    <a:pt x="51" y="29"/>
                    <a:pt x="50" y="29"/>
                    <a:pt x="54" y="33"/>
                  </a:cubicBezTo>
                  <a:cubicBezTo>
                    <a:pt x="57" y="37"/>
                    <a:pt x="58" y="40"/>
                    <a:pt x="58" y="44"/>
                  </a:cubicBezTo>
                  <a:cubicBezTo>
                    <a:pt x="58" y="47"/>
                    <a:pt x="56" y="50"/>
                    <a:pt x="53" y="54"/>
                  </a:cubicBezTo>
                  <a:cubicBezTo>
                    <a:pt x="49" y="58"/>
                    <a:pt x="45" y="60"/>
                    <a:pt x="42" y="60"/>
                  </a:cubicBezTo>
                  <a:cubicBezTo>
                    <a:pt x="39" y="60"/>
                    <a:pt x="36" y="59"/>
                    <a:pt x="32" y="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20" name="Freeform 79">
              <a:extLst>
                <a:ext uri="{FF2B5EF4-FFF2-40B4-BE49-F238E27FC236}">
                  <a16:creationId xmlns:a16="http://schemas.microsoft.com/office/drawing/2014/main" id="{C28F3A03-B53B-433E-8DF7-6B13336D0A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600114">
              <a:off x="5791465" y="505937"/>
              <a:ext cx="587404" cy="943792"/>
            </a:xfrm>
            <a:custGeom>
              <a:avLst/>
              <a:gdLst>
                <a:gd name="T0" fmla="*/ 15 w 49"/>
                <a:gd name="T1" fmla="*/ 65 h 79"/>
                <a:gd name="T2" fmla="*/ 12 w 49"/>
                <a:gd name="T3" fmla="*/ 54 h 79"/>
                <a:gd name="T4" fmla="*/ 8 w 49"/>
                <a:gd name="T5" fmla="*/ 33 h 79"/>
                <a:gd name="T6" fmla="*/ 38 w 49"/>
                <a:gd name="T7" fmla="*/ 24 h 79"/>
                <a:gd name="T8" fmla="*/ 45 w 49"/>
                <a:gd name="T9" fmla="*/ 70 h 79"/>
                <a:gd name="T10" fmla="*/ 15 w 49"/>
                <a:gd name="T11" fmla="*/ 65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79">
                  <a:moveTo>
                    <a:pt x="15" y="65"/>
                  </a:moveTo>
                  <a:cubicBezTo>
                    <a:pt x="14" y="59"/>
                    <a:pt x="13" y="58"/>
                    <a:pt x="12" y="54"/>
                  </a:cubicBezTo>
                  <a:cubicBezTo>
                    <a:pt x="11" y="45"/>
                    <a:pt x="10" y="40"/>
                    <a:pt x="8" y="33"/>
                  </a:cubicBezTo>
                  <a:cubicBezTo>
                    <a:pt x="0" y="9"/>
                    <a:pt x="34" y="0"/>
                    <a:pt x="38" y="24"/>
                  </a:cubicBezTo>
                  <a:cubicBezTo>
                    <a:pt x="43" y="43"/>
                    <a:pt x="49" y="60"/>
                    <a:pt x="45" y="70"/>
                  </a:cubicBezTo>
                  <a:cubicBezTo>
                    <a:pt x="38" y="77"/>
                    <a:pt x="19" y="79"/>
                    <a:pt x="15" y="6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21" name="Freeform 85">
              <a:extLst>
                <a:ext uri="{FF2B5EF4-FFF2-40B4-BE49-F238E27FC236}">
                  <a16:creationId xmlns:a16="http://schemas.microsoft.com/office/drawing/2014/main" id="{E990BBBC-E616-4D0E-9917-A6CA72AAEA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600114">
              <a:off x="7087193" y="757585"/>
              <a:ext cx="427203" cy="775416"/>
            </a:xfrm>
            <a:custGeom>
              <a:avLst/>
              <a:gdLst>
                <a:gd name="T0" fmla="*/ 36 w 36"/>
                <a:gd name="T1" fmla="*/ 15 h 65"/>
                <a:gd name="T2" fmla="*/ 34 w 36"/>
                <a:gd name="T3" fmla="*/ 5 h 65"/>
                <a:gd name="T4" fmla="*/ 28 w 36"/>
                <a:gd name="T5" fmla="*/ 1 h 65"/>
                <a:gd name="T6" fmla="*/ 23 w 36"/>
                <a:gd name="T7" fmla="*/ 0 h 65"/>
                <a:gd name="T8" fmla="*/ 13 w 36"/>
                <a:gd name="T9" fmla="*/ 1 h 65"/>
                <a:gd name="T10" fmla="*/ 7 w 36"/>
                <a:gd name="T11" fmla="*/ 9 h 65"/>
                <a:gd name="T12" fmla="*/ 4 w 36"/>
                <a:gd name="T13" fmla="*/ 19 h 65"/>
                <a:gd name="T14" fmla="*/ 0 w 36"/>
                <a:gd name="T15" fmla="*/ 44 h 65"/>
                <a:gd name="T16" fmla="*/ 1 w 36"/>
                <a:gd name="T17" fmla="*/ 58 h 65"/>
                <a:gd name="T18" fmla="*/ 8 w 36"/>
                <a:gd name="T19" fmla="*/ 64 h 65"/>
                <a:gd name="T20" fmla="*/ 16 w 36"/>
                <a:gd name="T21" fmla="*/ 65 h 65"/>
                <a:gd name="T22" fmla="*/ 25 w 36"/>
                <a:gd name="T23" fmla="*/ 63 h 65"/>
                <a:gd name="T24" fmla="*/ 31 w 36"/>
                <a:gd name="T25" fmla="*/ 55 h 65"/>
                <a:gd name="T26" fmla="*/ 34 w 36"/>
                <a:gd name="T27" fmla="*/ 40 h 65"/>
                <a:gd name="T28" fmla="*/ 36 w 36"/>
                <a:gd name="T29" fmla="*/ 1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6" h="65">
                  <a:moveTo>
                    <a:pt x="36" y="15"/>
                  </a:moveTo>
                  <a:cubicBezTo>
                    <a:pt x="36" y="10"/>
                    <a:pt x="35" y="7"/>
                    <a:pt x="34" y="5"/>
                  </a:cubicBezTo>
                  <a:cubicBezTo>
                    <a:pt x="33" y="3"/>
                    <a:pt x="31" y="2"/>
                    <a:pt x="28" y="1"/>
                  </a:cubicBezTo>
                  <a:cubicBezTo>
                    <a:pt x="27" y="1"/>
                    <a:pt x="25" y="1"/>
                    <a:pt x="23" y="0"/>
                  </a:cubicBezTo>
                  <a:cubicBezTo>
                    <a:pt x="19" y="0"/>
                    <a:pt x="16" y="0"/>
                    <a:pt x="13" y="1"/>
                  </a:cubicBezTo>
                  <a:cubicBezTo>
                    <a:pt x="11" y="2"/>
                    <a:pt x="9" y="4"/>
                    <a:pt x="7" y="9"/>
                  </a:cubicBezTo>
                  <a:cubicBezTo>
                    <a:pt x="6" y="13"/>
                    <a:pt x="5" y="17"/>
                    <a:pt x="4" y="19"/>
                  </a:cubicBezTo>
                  <a:cubicBezTo>
                    <a:pt x="2" y="29"/>
                    <a:pt x="0" y="44"/>
                    <a:pt x="0" y="44"/>
                  </a:cubicBezTo>
                  <a:cubicBezTo>
                    <a:pt x="0" y="50"/>
                    <a:pt x="0" y="55"/>
                    <a:pt x="1" y="58"/>
                  </a:cubicBezTo>
                  <a:cubicBezTo>
                    <a:pt x="2" y="61"/>
                    <a:pt x="5" y="63"/>
                    <a:pt x="8" y="64"/>
                  </a:cubicBezTo>
                  <a:cubicBezTo>
                    <a:pt x="11" y="65"/>
                    <a:pt x="13" y="65"/>
                    <a:pt x="16" y="65"/>
                  </a:cubicBezTo>
                  <a:cubicBezTo>
                    <a:pt x="19" y="65"/>
                    <a:pt x="22" y="64"/>
                    <a:pt x="25" y="63"/>
                  </a:cubicBezTo>
                  <a:cubicBezTo>
                    <a:pt x="28" y="61"/>
                    <a:pt x="30" y="59"/>
                    <a:pt x="31" y="55"/>
                  </a:cubicBezTo>
                  <a:cubicBezTo>
                    <a:pt x="32" y="50"/>
                    <a:pt x="31" y="54"/>
                    <a:pt x="34" y="40"/>
                  </a:cubicBezTo>
                  <a:lnTo>
                    <a:pt x="36" y="1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</p:grpSp>
      <p:pic>
        <p:nvPicPr>
          <p:cNvPr id="3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B1D3D565-FA8D-4A77-B264-23CDA7EEFF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42013" y="4102696"/>
            <a:ext cx="1401784" cy="1401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080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4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149A9F6-B857-488C-AC3A-007B781657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49EFD05-C377-44BE-91F0-1D17C1D9BF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710A2FA0-2908-4A4E-B69C-0DCDBAB456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8725" y="2134039"/>
            <a:ext cx="5015638" cy="207501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it-IT" sz="3500" b="1" dirty="0">
                <a:solidFill>
                  <a:srgbClr val="FFFF00"/>
                </a:solidFill>
              </a:rPr>
              <a:t>Possiamo eseguire la moltiplicazione in colonna  con una cifra al moltiplicatore…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2FD01A0-E6FF-41CD-AEBD-279232B90D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965602" y="317452"/>
            <a:ext cx="2088038" cy="719230"/>
            <a:chOff x="4532666" y="505937"/>
            <a:chExt cx="2981730" cy="1027064"/>
          </a:xfrm>
        </p:grpSpPr>
        <p:sp>
          <p:nvSpPr>
            <p:cNvPr id="14" name="Freeform 78">
              <a:extLst>
                <a:ext uri="{FF2B5EF4-FFF2-40B4-BE49-F238E27FC236}">
                  <a16:creationId xmlns:a16="http://schemas.microsoft.com/office/drawing/2014/main" id="{811C6308-5554-4129-8881-A95AF512C5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600114">
              <a:off x="4532666" y="754398"/>
              <a:ext cx="694205" cy="713383"/>
            </a:xfrm>
            <a:custGeom>
              <a:avLst/>
              <a:gdLst>
                <a:gd name="T0" fmla="*/ 32 w 58"/>
                <a:gd name="T1" fmla="*/ 56 h 60"/>
                <a:gd name="T2" fmla="*/ 24 w 58"/>
                <a:gd name="T3" fmla="*/ 48 h 60"/>
                <a:gd name="T4" fmla="*/ 14 w 58"/>
                <a:gd name="T5" fmla="*/ 36 h 60"/>
                <a:gd name="T6" fmla="*/ 7 w 58"/>
                <a:gd name="T7" fmla="*/ 29 h 60"/>
                <a:gd name="T8" fmla="*/ 1 w 58"/>
                <a:gd name="T9" fmla="*/ 17 h 60"/>
                <a:gd name="T10" fmla="*/ 7 w 58"/>
                <a:gd name="T11" fmla="*/ 4 h 60"/>
                <a:gd name="T12" fmla="*/ 17 w 58"/>
                <a:gd name="T13" fmla="*/ 1 h 60"/>
                <a:gd name="T14" fmla="*/ 29 w 58"/>
                <a:gd name="T15" fmla="*/ 6 h 60"/>
                <a:gd name="T16" fmla="*/ 31 w 58"/>
                <a:gd name="T17" fmla="*/ 8 h 60"/>
                <a:gd name="T18" fmla="*/ 38 w 58"/>
                <a:gd name="T19" fmla="*/ 15 h 60"/>
                <a:gd name="T20" fmla="*/ 44 w 58"/>
                <a:gd name="T21" fmla="*/ 22 h 60"/>
                <a:gd name="T22" fmla="*/ 54 w 58"/>
                <a:gd name="T23" fmla="*/ 33 h 60"/>
                <a:gd name="T24" fmla="*/ 58 w 58"/>
                <a:gd name="T25" fmla="*/ 44 h 60"/>
                <a:gd name="T26" fmla="*/ 53 w 58"/>
                <a:gd name="T27" fmla="*/ 54 h 60"/>
                <a:gd name="T28" fmla="*/ 42 w 58"/>
                <a:gd name="T29" fmla="*/ 60 h 60"/>
                <a:gd name="T30" fmla="*/ 32 w 58"/>
                <a:gd name="T31" fmla="*/ 56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8" h="60">
                  <a:moveTo>
                    <a:pt x="32" y="56"/>
                  </a:moveTo>
                  <a:cubicBezTo>
                    <a:pt x="30" y="54"/>
                    <a:pt x="31" y="55"/>
                    <a:pt x="24" y="48"/>
                  </a:cubicBezTo>
                  <a:cubicBezTo>
                    <a:pt x="17" y="40"/>
                    <a:pt x="14" y="36"/>
                    <a:pt x="14" y="36"/>
                  </a:cubicBezTo>
                  <a:cubicBezTo>
                    <a:pt x="8" y="30"/>
                    <a:pt x="14" y="37"/>
                    <a:pt x="7" y="29"/>
                  </a:cubicBezTo>
                  <a:cubicBezTo>
                    <a:pt x="3" y="24"/>
                    <a:pt x="1" y="20"/>
                    <a:pt x="1" y="17"/>
                  </a:cubicBezTo>
                  <a:cubicBezTo>
                    <a:pt x="0" y="13"/>
                    <a:pt x="3" y="9"/>
                    <a:pt x="7" y="4"/>
                  </a:cubicBezTo>
                  <a:cubicBezTo>
                    <a:pt x="10" y="2"/>
                    <a:pt x="13" y="0"/>
                    <a:pt x="17" y="1"/>
                  </a:cubicBezTo>
                  <a:cubicBezTo>
                    <a:pt x="21" y="1"/>
                    <a:pt x="25" y="3"/>
                    <a:pt x="29" y="6"/>
                  </a:cubicBezTo>
                  <a:cubicBezTo>
                    <a:pt x="31" y="8"/>
                    <a:pt x="31" y="8"/>
                    <a:pt x="31" y="8"/>
                  </a:cubicBezTo>
                  <a:cubicBezTo>
                    <a:pt x="33" y="11"/>
                    <a:pt x="37" y="15"/>
                    <a:pt x="38" y="15"/>
                  </a:cubicBezTo>
                  <a:cubicBezTo>
                    <a:pt x="42" y="20"/>
                    <a:pt x="40" y="18"/>
                    <a:pt x="44" y="22"/>
                  </a:cubicBezTo>
                  <a:cubicBezTo>
                    <a:pt x="51" y="29"/>
                    <a:pt x="50" y="29"/>
                    <a:pt x="54" y="33"/>
                  </a:cubicBezTo>
                  <a:cubicBezTo>
                    <a:pt x="57" y="37"/>
                    <a:pt x="58" y="40"/>
                    <a:pt x="58" y="44"/>
                  </a:cubicBezTo>
                  <a:cubicBezTo>
                    <a:pt x="58" y="47"/>
                    <a:pt x="56" y="50"/>
                    <a:pt x="53" y="54"/>
                  </a:cubicBezTo>
                  <a:cubicBezTo>
                    <a:pt x="49" y="58"/>
                    <a:pt x="45" y="60"/>
                    <a:pt x="42" y="60"/>
                  </a:cubicBezTo>
                  <a:cubicBezTo>
                    <a:pt x="39" y="60"/>
                    <a:pt x="36" y="59"/>
                    <a:pt x="32" y="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15" name="Freeform 79">
              <a:extLst>
                <a:ext uri="{FF2B5EF4-FFF2-40B4-BE49-F238E27FC236}">
                  <a16:creationId xmlns:a16="http://schemas.microsoft.com/office/drawing/2014/main" id="{C28F3A03-B53B-433E-8DF7-6B13336D0A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600114">
              <a:off x="5791465" y="505937"/>
              <a:ext cx="587404" cy="943792"/>
            </a:xfrm>
            <a:custGeom>
              <a:avLst/>
              <a:gdLst>
                <a:gd name="T0" fmla="*/ 15 w 49"/>
                <a:gd name="T1" fmla="*/ 65 h 79"/>
                <a:gd name="T2" fmla="*/ 12 w 49"/>
                <a:gd name="T3" fmla="*/ 54 h 79"/>
                <a:gd name="T4" fmla="*/ 8 w 49"/>
                <a:gd name="T5" fmla="*/ 33 h 79"/>
                <a:gd name="T6" fmla="*/ 38 w 49"/>
                <a:gd name="T7" fmla="*/ 24 h 79"/>
                <a:gd name="T8" fmla="*/ 45 w 49"/>
                <a:gd name="T9" fmla="*/ 70 h 79"/>
                <a:gd name="T10" fmla="*/ 15 w 49"/>
                <a:gd name="T11" fmla="*/ 65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79">
                  <a:moveTo>
                    <a:pt x="15" y="65"/>
                  </a:moveTo>
                  <a:cubicBezTo>
                    <a:pt x="14" y="59"/>
                    <a:pt x="13" y="58"/>
                    <a:pt x="12" y="54"/>
                  </a:cubicBezTo>
                  <a:cubicBezTo>
                    <a:pt x="11" y="45"/>
                    <a:pt x="10" y="40"/>
                    <a:pt x="8" y="33"/>
                  </a:cubicBezTo>
                  <a:cubicBezTo>
                    <a:pt x="0" y="9"/>
                    <a:pt x="34" y="0"/>
                    <a:pt x="38" y="24"/>
                  </a:cubicBezTo>
                  <a:cubicBezTo>
                    <a:pt x="43" y="43"/>
                    <a:pt x="49" y="60"/>
                    <a:pt x="45" y="70"/>
                  </a:cubicBezTo>
                  <a:cubicBezTo>
                    <a:pt x="38" y="77"/>
                    <a:pt x="19" y="79"/>
                    <a:pt x="15" y="6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16" name="Freeform 85">
              <a:extLst>
                <a:ext uri="{FF2B5EF4-FFF2-40B4-BE49-F238E27FC236}">
                  <a16:creationId xmlns:a16="http://schemas.microsoft.com/office/drawing/2014/main" id="{E990BBBC-E616-4D0E-9917-A6CA72AAEA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600114">
              <a:off x="7087193" y="757585"/>
              <a:ext cx="427203" cy="775416"/>
            </a:xfrm>
            <a:custGeom>
              <a:avLst/>
              <a:gdLst>
                <a:gd name="T0" fmla="*/ 36 w 36"/>
                <a:gd name="T1" fmla="*/ 15 h 65"/>
                <a:gd name="T2" fmla="*/ 34 w 36"/>
                <a:gd name="T3" fmla="*/ 5 h 65"/>
                <a:gd name="T4" fmla="*/ 28 w 36"/>
                <a:gd name="T5" fmla="*/ 1 h 65"/>
                <a:gd name="T6" fmla="*/ 23 w 36"/>
                <a:gd name="T7" fmla="*/ 0 h 65"/>
                <a:gd name="T8" fmla="*/ 13 w 36"/>
                <a:gd name="T9" fmla="*/ 1 h 65"/>
                <a:gd name="T10" fmla="*/ 7 w 36"/>
                <a:gd name="T11" fmla="*/ 9 h 65"/>
                <a:gd name="T12" fmla="*/ 4 w 36"/>
                <a:gd name="T13" fmla="*/ 19 h 65"/>
                <a:gd name="T14" fmla="*/ 0 w 36"/>
                <a:gd name="T15" fmla="*/ 44 h 65"/>
                <a:gd name="T16" fmla="*/ 1 w 36"/>
                <a:gd name="T17" fmla="*/ 58 h 65"/>
                <a:gd name="T18" fmla="*/ 8 w 36"/>
                <a:gd name="T19" fmla="*/ 64 h 65"/>
                <a:gd name="T20" fmla="*/ 16 w 36"/>
                <a:gd name="T21" fmla="*/ 65 h 65"/>
                <a:gd name="T22" fmla="*/ 25 w 36"/>
                <a:gd name="T23" fmla="*/ 63 h 65"/>
                <a:gd name="T24" fmla="*/ 31 w 36"/>
                <a:gd name="T25" fmla="*/ 55 h 65"/>
                <a:gd name="T26" fmla="*/ 34 w 36"/>
                <a:gd name="T27" fmla="*/ 40 h 65"/>
                <a:gd name="T28" fmla="*/ 36 w 36"/>
                <a:gd name="T29" fmla="*/ 1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6" h="65">
                  <a:moveTo>
                    <a:pt x="36" y="15"/>
                  </a:moveTo>
                  <a:cubicBezTo>
                    <a:pt x="36" y="10"/>
                    <a:pt x="35" y="7"/>
                    <a:pt x="34" y="5"/>
                  </a:cubicBezTo>
                  <a:cubicBezTo>
                    <a:pt x="33" y="3"/>
                    <a:pt x="31" y="2"/>
                    <a:pt x="28" y="1"/>
                  </a:cubicBezTo>
                  <a:cubicBezTo>
                    <a:pt x="27" y="1"/>
                    <a:pt x="25" y="1"/>
                    <a:pt x="23" y="0"/>
                  </a:cubicBezTo>
                  <a:cubicBezTo>
                    <a:pt x="19" y="0"/>
                    <a:pt x="16" y="0"/>
                    <a:pt x="13" y="1"/>
                  </a:cubicBezTo>
                  <a:cubicBezTo>
                    <a:pt x="11" y="2"/>
                    <a:pt x="9" y="4"/>
                    <a:pt x="7" y="9"/>
                  </a:cubicBezTo>
                  <a:cubicBezTo>
                    <a:pt x="6" y="13"/>
                    <a:pt x="5" y="17"/>
                    <a:pt x="4" y="19"/>
                  </a:cubicBezTo>
                  <a:cubicBezTo>
                    <a:pt x="2" y="29"/>
                    <a:pt x="0" y="44"/>
                    <a:pt x="0" y="44"/>
                  </a:cubicBezTo>
                  <a:cubicBezTo>
                    <a:pt x="0" y="50"/>
                    <a:pt x="0" y="55"/>
                    <a:pt x="1" y="58"/>
                  </a:cubicBezTo>
                  <a:cubicBezTo>
                    <a:pt x="2" y="61"/>
                    <a:pt x="5" y="63"/>
                    <a:pt x="8" y="64"/>
                  </a:cubicBezTo>
                  <a:cubicBezTo>
                    <a:pt x="11" y="65"/>
                    <a:pt x="13" y="65"/>
                    <a:pt x="16" y="65"/>
                  </a:cubicBezTo>
                  <a:cubicBezTo>
                    <a:pt x="19" y="65"/>
                    <a:pt x="22" y="64"/>
                    <a:pt x="25" y="63"/>
                  </a:cubicBezTo>
                  <a:cubicBezTo>
                    <a:pt x="28" y="61"/>
                    <a:pt x="30" y="59"/>
                    <a:pt x="31" y="55"/>
                  </a:cubicBezTo>
                  <a:cubicBezTo>
                    <a:pt x="32" y="50"/>
                    <a:pt x="31" y="54"/>
                    <a:pt x="34" y="40"/>
                  </a:cubicBezTo>
                  <a:lnTo>
                    <a:pt x="36" y="1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C9AA14C-80A4-427C-A911-28CD20C56E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017356" y="5503147"/>
            <a:ext cx="2117174" cy="588806"/>
            <a:chOff x="4549904" y="5078157"/>
            <a:chExt cx="3023338" cy="840818"/>
          </a:xfrm>
        </p:grpSpPr>
        <p:sp>
          <p:nvSpPr>
            <p:cNvPr id="19" name="Freeform 80">
              <a:extLst>
                <a:ext uri="{FF2B5EF4-FFF2-40B4-BE49-F238E27FC236}">
                  <a16:creationId xmlns:a16="http://schemas.microsoft.com/office/drawing/2014/main" id="{EF32CDAF-4619-4949-9516-1E042181EB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690691" y="5352589"/>
              <a:ext cx="749228" cy="383544"/>
            </a:xfrm>
            <a:custGeom>
              <a:avLst/>
              <a:gdLst>
                <a:gd name="T0" fmla="*/ 53 w 66"/>
                <a:gd name="T1" fmla="*/ 33 h 34"/>
                <a:gd name="T2" fmla="*/ 39 w 66"/>
                <a:gd name="T3" fmla="*/ 33 h 34"/>
                <a:gd name="T4" fmla="*/ 21 w 66"/>
                <a:gd name="T5" fmla="*/ 33 h 34"/>
                <a:gd name="T6" fmla="*/ 12 w 66"/>
                <a:gd name="T7" fmla="*/ 32 h 34"/>
                <a:gd name="T8" fmla="*/ 3 w 66"/>
                <a:gd name="T9" fmla="*/ 28 h 34"/>
                <a:gd name="T10" fmla="*/ 0 w 66"/>
                <a:gd name="T11" fmla="*/ 21 h 34"/>
                <a:gd name="T12" fmla="*/ 0 w 66"/>
                <a:gd name="T13" fmla="*/ 16 h 34"/>
                <a:gd name="T14" fmla="*/ 3 w 66"/>
                <a:gd name="T15" fmla="*/ 7 h 34"/>
                <a:gd name="T16" fmla="*/ 11 w 66"/>
                <a:gd name="T17" fmla="*/ 3 h 34"/>
                <a:gd name="T18" fmla="*/ 23 w 66"/>
                <a:gd name="T19" fmla="*/ 2 h 34"/>
                <a:gd name="T20" fmla="*/ 43 w 66"/>
                <a:gd name="T21" fmla="*/ 0 h 34"/>
                <a:gd name="T22" fmla="*/ 48 w 66"/>
                <a:gd name="T23" fmla="*/ 0 h 34"/>
                <a:gd name="T24" fmla="*/ 62 w 66"/>
                <a:gd name="T25" fmla="*/ 4 h 34"/>
                <a:gd name="T26" fmla="*/ 66 w 66"/>
                <a:gd name="T27" fmla="*/ 13 h 34"/>
                <a:gd name="T28" fmla="*/ 66 w 66"/>
                <a:gd name="T29" fmla="*/ 20 h 34"/>
                <a:gd name="T30" fmla="*/ 62 w 66"/>
                <a:gd name="T31" fmla="*/ 29 h 34"/>
                <a:gd name="T32" fmla="*/ 53 w 66"/>
                <a:gd name="T33" fmla="*/ 33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6" h="34">
                  <a:moveTo>
                    <a:pt x="53" y="33"/>
                  </a:moveTo>
                  <a:cubicBezTo>
                    <a:pt x="47" y="33"/>
                    <a:pt x="53" y="34"/>
                    <a:pt x="39" y="33"/>
                  </a:cubicBezTo>
                  <a:cubicBezTo>
                    <a:pt x="24" y="33"/>
                    <a:pt x="21" y="33"/>
                    <a:pt x="21" y="33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7" y="31"/>
                    <a:pt x="4" y="30"/>
                    <a:pt x="3" y="28"/>
                  </a:cubicBezTo>
                  <a:cubicBezTo>
                    <a:pt x="1" y="26"/>
                    <a:pt x="0" y="24"/>
                    <a:pt x="0" y="21"/>
                  </a:cubicBezTo>
                  <a:cubicBezTo>
                    <a:pt x="0" y="21"/>
                    <a:pt x="0" y="19"/>
                    <a:pt x="0" y="16"/>
                  </a:cubicBezTo>
                  <a:cubicBezTo>
                    <a:pt x="0" y="13"/>
                    <a:pt x="1" y="10"/>
                    <a:pt x="3" y="7"/>
                  </a:cubicBezTo>
                  <a:cubicBezTo>
                    <a:pt x="4" y="5"/>
                    <a:pt x="7" y="3"/>
                    <a:pt x="11" y="3"/>
                  </a:cubicBezTo>
                  <a:cubicBezTo>
                    <a:pt x="16" y="2"/>
                    <a:pt x="20" y="2"/>
                    <a:pt x="23" y="2"/>
                  </a:cubicBezTo>
                  <a:cubicBezTo>
                    <a:pt x="32" y="1"/>
                    <a:pt x="37" y="0"/>
                    <a:pt x="43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54" y="1"/>
                    <a:pt x="59" y="3"/>
                    <a:pt x="62" y="4"/>
                  </a:cubicBezTo>
                  <a:cubicBezTo>
                    <a:pt x="65" y="6"/>
                    <a:pt x="66" y="9"/>
                    <a:pt x="66" y="13"/>
                  </a:cubicBezTo>
                  <a:cubicBezTo>
                    <a:pt x="66" y="15"/>
                    <a:pt x="66" y="17"/>
                    <a:pt x="66" y="20"/>
                  </a:cubicBezTo>
                  <a:cubicBezTo>
                    <a:pt x="65" y="23"/>
                    <a:pt x="64" y="26"/>
                    <a:pt x="62" y="29"/>
                  </a:cubicBezTo>
                  <a:cubicBezTo>
                    <a:pt x="60" y="31"/>
                    <a:pt x="57" y="32"/>
                    <a:pt x="53" y="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20" name="Freeform 84">
              <a:extLst>
                <a:ext uri="{FF2B5EF4-FFF2-40B4-BE49-F238E27FC236}">
                  <a16:creationId xmlns:a16="http://schemas.microsoft.com/office/drawing/2014/main" id="{270C485D-6BA8-4BF7-B72C-2B14A43A66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6274527">
              <a:off x="6910134" y="5062687"/>
              <a:ext cx="647637" cy="678578"/>
            </a:xfrm>
            <a:custGeom>
              <a:avLst/>
              <a:gdLst>
                <a:gd name="T0" fmla="*/ 4 w 57"/>
                <a:gd name="T1" fmla="*/ 34 h 60"/>
                <a:gd name="T2" fmla="*/ 17 w 57"/>
                <a:gd name="T3" fmla="*/ 18 h 60"/>
                <a:gd name="T4" fmla="*/ 26 w 57"/>
                <a:gd name="T5" fmla="*/ 8 h 60"/>
                <a:gd name="T6" fmla="*/ 29 w 57"/>
                <a:gd name="T7" fmla="*/ 5 h 60"/>
                <a:gd name="T8" fmla="*/ 41 w 57"/>
                <a:gd name="T9" fmla="*/ 0 h 60"/>
                <a:gd name="T10" fmla="*/ 51 w 57"/>
                <a:gd name="T11" fmla="*/ 6 h 60"/>
                <a:gd name="T12" fmla="*/ 56 w 57"/>
                <a:gd name="T13" fmla="*/ 16 h 60"/>
                <a:gd name="T14" fmla="*/ 51 w 57"/>
                <a:gd name="T15" fmla="*/ 28 h 60"/>
                <a:gd name="T16" fmla="*/ 29 w 57"/>
                <a:gd name="T17" fmla="*/ 53 h 60"/>
                <a:gd name="T18" fmla="*/ 17 w 57"/>
                <a:gd name="T19" fmla="*/ 59 h 60"/>
                <a:gd name="T20" fmla="*/ 5 w 57"/>
                <a:gd name="T21" fmla="*/ 54 h 60"/>
                <a:gd name="T22" fmla="*/ 0 w 57"/>
                <a:gd name="T23" fmla="*/ 45 h 60"/>
                <a:gd name="T24" fmla="*/ 4 w 57"/>
                <a:gd name="T25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7" h="60">
                  <a:moveTo>
                    <a:pt x="4" y="34"/>
                  </a:moveTo>
                  <a:cubicBezTo>
                    <a:pt x="5" y="33"/>
                    <a:pt x="17" y="18"/>
                    <a:pt x="17" y="18"/>
                  </a:cubicBezTo>
                  <a:cubicBezTo>
                    <a:pt x="21" y="14"/>
                    <a:pt x="24" y="10"/>
                    <a:pt x="26" y="8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34" y="2"/>
                    <a:pt x="38" y="0"/>
                    <a:pt x="41" y="0"/>
                  </a:cubicBezTo>
                  <a:cubicBezTo>
                    <a:pt x="44" y="1"/>
                    <a:pt x="47" y="2"/>
                    <a:pt x="51" y="6"/>
                  </a:cubicBezTo>
                  <a:cubicBezTo>
                    <a:pt x="55" y="10"/>
                    <a:pt x="57" y="13"/>
                    <a:pt x="56" y="16"/>
                  </a:cubicBezTo>
                  <a:cubicBezTo>
                    <a:pt x="56" y="19"/>
                    <a:pt x="54" y="23"/>
                    <a:pt x="51" y="28"/>
                  </a:cubicBezTo>
                  <a:cubicBezTo>
                    <a:pt x="51" y="28"/>
                    <a:pt x="33" y="48"/>
                    <a:pt x="29" y="53"/>
                  </a:cubicBezTo>
                  <a:cubicBezTo>
                    <a:pt x="25" y="57"/>
                    <a:pt x="21" y="59"/>
                    <a:pt x="17" y="59"/>
                  </a:cubicBezTo>
                  <a:cubicBezTo>
                    <a:pt x="13" y="60"/>
                    <a:pt x="9" y="58"/>
                    <a:pt x="5" y="54"/>
                  </a:cubicBezTo>
                  <a:cubicBezTo>
                    <a:pt x="2" y="51"/>
                    <a:pt x="0" y="48"/>
                    <a:pt x="0" y="45"/>
                  </a:cubicBezTo>
                  <a:cubicBezTo>
                    <a:pt x="0" y="42"/>
                    <a:pt x="2" y="38"/>
                    <a:pt x="4" y="3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21" name="Freeform 87">
              <a:extLst>
                <a:ext uri="{FF2B5EF4-FFF2-40B4-BE49-F238E27FC236}">
                  <a16:creationId xmlns:a16="http://schemas.microsoft.com/office/drawing/2014/main" id="{79239B91-4327-43B3-AED5-CB9EC1653B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4430858">
              <a:off x="4571743" y="5071596"/>
              <a:ext cx="626472" cy="670149"/>
            </a:xfrm>
            <a:custGeom>
              <a:avLst/>
              <a:gdLst>
                <a:gd name="T0" fmla="*/ 0 w 55"/>
                <a:gd name="T1" fmla="*/ 17 h 59"/>
                <a:gd name="T2" fmla="*/ 1 w 55"/>
                <a:gd name="T3" fmla="*/ 11 h 59"/>
                <a:gd name="T4" fmla="*/ 4 w 55"/>
                <a:gd name="T5" fmla="*/ 6 h 59"/>
                <a:gd name="T6" fmla="*/ 7 w 55"/>
                <a:gd name="T7" fmla="*/ 4 h 59"/>
                <a:gd name="T8" fmla="*/ 14 w 55"/>
                <a:gd name="T9" fmla="*/ 0 h 59"/>
                <a:gd name="T10" fmla="*/ 23 w 55"/>
                <a:gd name="T11" fmla="*/ 3 h 59"/>
                <a:gd name="T12" fmla="*/ 31 w 55"/>
                <a:gd name="T13" fmla="*/ 11 h 59"/>
                <a:gd name="T14" fmla="*/ 38 w 55"/>
                <a:gd name="T15" fmla="*/ 20 h 59"/>
                <a:gd name="T16" fmla="*/ 48 w 55"/>
                <a:gd name="T17" fmla="*/ 31 h 59"/>
                <a:gd name="T18" fmla="*/ 55 w 55"/>
                <a:gd name="T19" fmla="*/ 43 h 59"/>
                <a:gd name="T20" fmla="*/ 49 w 55"/>
                <a:gd name="T21" fmla="*/ 55 h 59"/>
                <a:gd name="T22" fmla="*/ 38 w 55"/>
                <a:gd name="T23" fmla="*/ 59 h 59"/>
                <a:gd name="T24" fmla="*/ 33 w 55"/>
                <a:gd name="T25" fmla="*/ 58 h 59"/>
                <a:gd name="T26" fmla="*/ 26 w 55"/>
                <a:gd name="T27" fmla="*/ 53 h 59"/>
                <a:gd name="T28" fmla="*/ 5 w 55"/>
                <a:gd name="T29" fmla="*/ 27 h 59"/>
                <a:gd name="T30" fmla="*/ 0 w 55"/>
                <a:gd name="T31" fmla="*/ 17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5" h="59">
                  <a:moveTo>
                    <a:pt x="0" y="17"/>
                  </a:moveTo>
                  <a:cubicBezTo>
                    <a:pt x="0" y="14"/>
                    <a:pt x="0" y="12"/>
                    <a:pt x="1" y="11"/>
                  </a:cubicBezTo>
                  <a:cubicBezTo>
                    <a:pt x="2" y="9"/>
                    <a:pt x="3" y="8"/>
                    <a:pt x="4" y="6"/>
                  </a:cubicBezTo>
                  <a:cubicBezTo>
                    <a:pt x="6" y="5"/>
                    <a:pt x="7" y="4"/>
                    <a:pt x="7" y="4"/>
                  </a:cubicBezTo>
                  <a:cubicBezTo>
                    <a:pt x="9" y="2"/>
                    <a:pt x="12" y="1"/>
                    <a:pt x="14" y="0"/>
                  </a:cubicBezTo>
                  <a:cubicBezTo>
                    <a:pt x="17" y="0"/>
                    <a:pt x="20" y="1"/>
                    <a:pt x="23" y="3"/>
                  </a:cubicBezTo>
                  <a:cubicBezTo>
                    <a:pt x="26" y="4"/>
                    <a:pt x="29" y="7"/>
                    <a:pt x="31" y="11"/>
                  </a:cubicBezTo>
                  <a:cubicBezTo>
                    <a:pt x="38" y="20"/>
                    <a:pt x="38" y="20"/>
                    <a:pt x="38" y="20"/>
                  </a:cubicBezTo>
                  <a:cubicBezTo>
                    <a:pt x="48" y="31"/>
                    <a:pt x="48" y="31"/>
                    <a:pt x="48" y="31"/>
                  </a:cubicBezTo>
                  <a:cubicBezTo>
                    <a:pt x="52" y="36"/>
                    <a:pt x="54" y="40"/>
                    <a:pt x="55" y="43"/>
                  </a:cubicBezTo>
                  <a:cubicBezTo>
                    <a:pt x="55" y="47"/>
                    <a:pt x="54" y="52"/>
                    <a:pt x="49" y="55"/>
                  </a:cubicBezTo>
                  <a:cubicBezTo>
                    <a:pt x="45" y="58"/>
                    <a:pt x="41" y="59"/>
                    <a:pt x="38" y="59"/>
                  </a:cubicBezTo>
                  <a:cubicBezTo>
                    <a:pt x="37" y="59"/>
                    <a:pt x="35" y="59"/>
                    <a:pt x="33" y="58"/>
                  </a:cubicBezTo>
                  <a:cubicBezTo>
                    <a:pt x="31" y="57"/>
                    <a:pt x="29" y="55"/>
                    <a:pt x="26" y="53"/>
                  </a:cubicBezTo>
                  <a:cubicBezTo>
                    <a:pt x="23" y="50"/>
                    <a:pt x="5" y="27"/>
                    <a:pt x="5" y="27"/>
                  </a:cubicBezTo>
                  <a:cubicBezTo>
                    <a:pt x="2" y="23"/>
                    <a:pt x="0" y="19"/>
                    <a:pt x="0" y="1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</p:grpSp>
      <p:pic>
        <p:nvPicPr>
          <p:cNvPr id="4" name="Immagine 3">
            <a:extLst>
              <a:ext uri="{FF2B5EF4-FFF2-40B4-BE49-F238E27FC236}">
                <a16:creationId xmlns:a16="http://schemas.microsoft.com/office/drawing/2014/main" id="{C8B126D8-BF3A-441F-95F9-789138B4C88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8529" b="-3"/>
          <a:stretch/>
        </p:blipFill>
        <p:spPr>
          <a:xfrm>
            <a:off x="6313088" y="602657"/>
            <a:ext cx="5326462" cy="5250743"/>
          </a:xfrm>
          <a:custGeom>
            <a:avLst/>
            <a:gdLst/>
            <a:ahLst/>
            <a:cxnLst/>
            <a:rect l="l" t="t" r="r" b="b"/>
            <a:pathLst>
              <a:path w="5326462" h="5250743">
                <a:moveTo>
                  <a:pt x="2576092" y="0"/>
                </a:moveTo>
                <a:cubicBezTo>
                  <a:pt x="2650583" y="0"/>
                  <a:pt x="2726041" y="967"/>
                  <a:pt x="2803435" y="967"/>
                </a:cubicBezTo>
                <a:cubicBezTo>
                  <a:pt x="3020137" y="967"/>
                  <a:pt x="3205881" y="967"/>
                  <a:pt x="3329710" y="47407"/>
                </a:cubicBezTo>
                <a:cubicBezTo>
                  <a:pt x="3732156" y="124807"/>
                  <a:pt x="4088166" y="387966"/>
                  <a:pt x="4304868" y="573726"/>
                </a:cubicBezTo>
                <a:cubicBezTo>
                  <a:pt x="4537048" y="744005"/>
                  <a:pt x="4893058" y="1069084"/>
                  <a:pt x="5109760" y="1471563"/>
                </a:cubicBezTo>
                <a:cubicBezTo>
                  <a:pt x="5202632" y="2090761"/>
                  <a:pt x="5326462" y="2477760"/>
                  <a:pt x="5326462" y="2694480"/>
                </a:cubicBezTo>
                <a:cubicBezTo>
                  <a:pt x="5326462" y="3267238"/>
                  <a:pt x="5249068" y="3329158"/>
                  <a:pt x="5249068" y="3329158"/>
                </a:cubicBezTo>
                <a:cubicBezTo>
                  <a:pt x="5109760" y="3824516"/>
                  <a:pt x="4784708" y="4288915"/>
                  <a:pt x="4506091" y="4613994"/>
                </a:cubicBezTo>
                <a:cubicBezTo>
                  <a:pt x="4242954" y="4877153"/>
                  <a:pt x="3825029" y="5016473"/>
                  <a:pt x="3329710" y="5233192"/>
                </a:cubicBezTo>
                <a:cubicBezTo>
                  <a:pt x="3020137" y="5233192"/>
                  <a:pt x="2199766" y="5310592"/>
                  <a:pt x="1704448" y="5140313"/>
                </a:cubicBezTo>
                <a:cubicBezTo>
                  <a:pt x="1224608" y="4908113"/>
                  <a:pt x="1069821" y="4861674"/>
                  <a:pt x="667375" y="4505635"/>
                </a:cubicBezTo>
                <a:cubicBezTo>
                  <a:pt x="311365" y="4103156"/>
                  <a:pt x="48228" y="3329158"/>
                  <a:pt x="17270" y="2880239"/>
                </a:cubicBezTo>
                <a:cubicBezTo>
                  <a:pt x="-29166" y="2617080"/>
                  <a:pt x="32749" y="2183641"/>
                  <a:pt x="32749" y="2090761"/>
                </a:cubicBezTo>
                <a:cubicBezTo>
                  <a:pt x="32749" y="1610883"/>
                  <a:pt x="342323" y="1254844"/>
                  <a:pt x="605461" y="929765"/>
                </a:cubicBezTo>
                <a:cubicBezTo>
                  <a:pt x="884077" y="620166"/>
                  <a:pt x="1147215" y="341526"/>
                  <a:pt x="1549661" y="248646"/>
                </a:cubicBezTo>
                <a:cubicBezTo>
                  <a:pt x="1905671" y="78367"/>
                  <a:pt x="1905671" y="78367"/>
                  <a:pt x="1905671" y="78367"/>
                </a:cubicBezTo>
                <a:cubicBezTo>
                  <a:pt x="2137851" y="8707"/>
                  <a:pt x="2352618" y="0"/>
                  <a:pt x="2576092" y="0"/>
                </a:cubicBezTo>
                <a:close/>
              </a:path>
            </a:pathLst>
          </a:custGeom>
        </p:spPr>
      </p:pic>
      <p:pic>
        <p:nvPicPr>
          <p:cNvPr id="3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22CEB7D5-D918-4924-9540-A45BEBF98C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67544" y="4328296"/>
            <a:ext cx="2027404" cy="2027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26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75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4E3E963-7ADC-4469-A079-F78B0BC6F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864DEA4-D6B8-4DEF-B1D0-6D5672FA8D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5FB6E210-591D-45B5-B043-0BDA7BDC46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91652" y="2349500"/>
            <a:ext cx="5248727" cy="1897216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it-IT" sz="4800" b="1" dirty="0">
                <a:solidFill>
                  <a:srgbClr val="FFFF00"/>
                </a:solidFill>
              </a:rPr>
              <a:t>…oppure con due cifre al moltiplicatore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78F43C4C-9842-4817-8594-D383AA5203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621" y="642124"/>
            <a:ext cx="6036479" cy="5314257"/>
          </a:xfrm>
          <a:custGeom>
            <a:avLst/>
            <a:gdLst/>
            <a:ahLst/>
            <a:cxnLst/>
            <a:rect l="l" t="t" r="r" b="b"/>
            <a:pathLst>
              <a:path w="5014800" h="5409338">
                <a:moveTo>
                  <a:pt x="0" y="0"/>
                </a:moveTo>
                <a:lnTo>
                  <a:pt x="5014800" y="0"/>
                </a:lnTo>
                <a:lnTo>
                  <a:pt x="5014800" y="5409338"/>
                </a:lnTo>
                <a:lnTo>
                  <a:pt x="0" y="5409338"/>
                </a:lnTo>
                <a:close/>
              </a:path>
            </a:pathLst>
          </a:cu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3C9AA14C-80A4-427C-A911-28CD20C56E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7909203" y="317452"/>
            <a:ext cx="2117174" cy="588806"/>
            <a:chOff x="4549904" y="5078157"/>
            <a:chExt cx="3023338" cy="840818"/>
          </a:xfrm>
        </p:grpSpPr>
        <p:sp>
          <p:nvSpPr>
            <p:cNvPr id="14" name="Freeform 80">
              <a:extLst>
                <a:ext uri="{FF2B5EF4-FFF2-40B4-BE49-F238E27FC236}">
                  <a16:creationId xmlns:a16="http://schemas.microsoft.com/office/drawing/2014/main" id="{EF32CDAF-4619-4949-9516-1E042181EB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690691" y="5352589"/>
              <a:ext cx="749228" cy="383544"/>
            </a:xfrm>
            <a:custGeom>
              <a:avLst/>
              <a:gdLst>
                <a:gd name="T0" fmla="*/ 53 w 66"/>
                <a:gd name="T1" fmla="*/ 33 h 34"/>
                <a:gd name="T2" fmla="*/ 39 w 66"/>
                <a:gd name="T3" fmla="*/ 33 h 34"/>
                <a:gd name="T4" fmla="*/ 21 w 66"/>
                <a:gd name="T5" fmla="*/ 33 h 34"/>
                <a:gd name="T6" fmla="*/ 12 w 66"/>
                <a:gd name="T7" fmla="*/ 32 h 34"/>
                <a:gd name="T8" fmla="*/ 3 w 66"/>
                <a:gd name="T9" fmla="*/ 28 h 34"/>
                <a:gd name="T10" fmla="*/ 0 w 66"/>
                <a:gd name="T11" fmla="*/ 21 h 34"/>
                <a:gd name="T12" fmla="*/ 0 w 66"/>
                <a:gd name="T13" fmla="*/ 16 h 34"/>
                <a:gd name="T14" fmla="*/ 3 w 66"/>
                <a:gd name="T15" fmla="*/ 7 h 34"/>
                <a:gd name="T16" fmla="*/ 11 w 66"/>
                <a:gd name="T17" fmla="*/ 3 h 34"/>
                <a:gd name="T18" fmla="*/ 23 w 66"/>
                <a:gd name="T19" fmla="*/ 2 h 34"/>
                <a:gd name="T20" fmla="*/ 43 w 66"/>
                <a:gd name="T21" fmla="*/ 0 h 34"/>
                <a:gd name="T22" fmla="*/ 48 w 66"/>
                <a:gd name="T23" fmla="*/ 0 h 34"/>
                <a:gd name="T24" fmla="*/ 62 w 66"/>
                <a:gd name="T25" fmla="*/ 4 h 34"/>
                <a:gd name="T26" fmla="*/ 66 w 66"/>
                <a:gd name="T27" fmla="*/ 13 h 34"/>
                <a:gd name="T28" fmla="*/ 66 w 66"/>
                <a:gd name="T29" fmla="*/ 20 h 34"/>
                <a:gd name="T30" fmla="*/ 62 w 66"/>
                <a:gd name="T31" fmla="*/ 29 h 34"/>
                <a:gd name="T32" fmla="*/ 53 w 66"/>
                <a:gd name="T33" fmla="*/ 33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6" h="34">
                  <a:moveTo>
                    <a:pt x="53" y="33"/>
                  </a:moveTo>
                  <a:cubicBezTo>
                    <a:pt x="47" y="33"/>
                    <a:pt x="53" y="34"/>
                    <a:pt x="39" y="33"/>
                  </a:cubicBezTo>
                  <a:cubicBezTo>
                    <a:pt x="24" y="33"/>
                    <a:pt x="21" y="33"/>
                    <a:pt x="21" y="33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7" y="31"/>
                    <a:pt x="4" y="30"/>
                    <a:pt x="3" y="28"/>
                  </a:cubicBezTo>
                  <a:cubicBezTo>
                    <a:pt x="1" y="26"/>
                    <a:pt x="0" y="24"/>
                    <a:pt x="0" y="21"/>
                  </a:cubicBezTo>
                  <a:cubicBezTo>
                    <a:pt x="0" y="21"/>
                    <a:pt x="0" y="19"/>
                    <a:pt x="0" y="16"/>
                  </a:cubicBezTo>
                  <a:cubicBezTo>
                    <a:pt x="0" y="13"/>
                    <a:pt x="1" y="10"/>
                    <a:pt x="3" y="7"/>
                  </a:cubicBezTo>
                  <a:cubicBezTo>
                    <a:pt x="4" y="5"/>
                    <a:pt x="7" y="3"/>
                    <a:pt x="11" y="3"/>
                  </a:cubicBezTo>
                  <a:cubicBezTo>
                    <a:pt x="16" y="2"/>
                    <a:pt x="20" y="2"/>
                    <a:pt x="23" y="2"/>
                  </a:cubicBezTo>
                  <a:cubicBezTo>
                    <a:pt x="32" y="1"/>
                    <a:pt x="37" y="0"/>
                    <a:pt x="43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54" y="1"/>
                    <a:pt x="59" y="3"/>
                    <a:pt x="62" y="4"/>
                  </a:cubicBezTo>
                  <a:cubicBezTo>
                    <a:pt x="65" y="6"/>
                    <a:pt x="66" y="9"/>
                    <a:pt x="66" y="13"/>
                  </a:cubicBezTo>
                  <a:cubicBezTo>
                    <a:pt x="66" y="15"/>
                    <a:pt x="66" y="17"/>
                    <a:pt x="66" y="20"/>
                  </a:cubicBezTo>
                  <a:cubicBezTo>
                    <a:pt x="65" y="23"/>
                    <a:pt x="64" y="26"/>
                    <a:pt x="62" y="29"/>
                  </a:cubicBezTo>
                  <a:cubicBezTo>
                    <a:pt x="60" y="31"/>
                    <a:pt x="57" y="32"/>
                    <a:pt x="53" y="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15" name="Freeform 84">
              <a:extLst>
                <a:ext uri="{FF2B5EF4-FFF2-40B4-BE49-F238E27FC236}">
                  <a16:creationId xmlns:a16="http://schemas.microsoft.com/office/drawing/2014/main" id="{270C485D-6BA8-4BF7-B72C-2B14A43A66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6274527">
              <a:off x="6910134" y="5062687"/>
              <a:ext cx="647637" cy="678578"/>
            </a:xfrm>
            <a:custGeom>
              <a:avLst/>
              <a:gdLst>
                <a:gd name="T0" fmla="*/ 4 w 57"/>
                <a:gd name="T1" fmla="*/ 34 h 60"/>
                <a:gd name="T2" fmla="*/ 17 w 57"/>
                <a:gd name="T3" fmla="*/ 18 h 60"/>
                <a:gd name="T4" fmla="*/ 26 w 57"/>
                <a:gd name="T5" fmla="*/ 8 h 60"/>
                <a:gd name="T6" fmla="*/ 29 w 57"/>
                <a:gd name="T7" fmla="*/ 5 h 60"/>
                <a:gd name="T8" fmla="*/ 41 w 57"/>
                <a:gd name="T9" fmla="*/ 0 h 60"/>
                <a:gd name="T10" fmla="*/ 51 w 57"/>
                <a:gd name="T11" fmla="*/ 6 h 60"/>
                <a:gd name="T12" fmla="*/ 56 w 57"/>
                <a:gd name="T13" fmla="*/ 16 h 60"/>
                <a:gd name="T14" fmla="*/ 51 w 57"/>
                <a:gd name="T15" fmla="*/ 28 h 60"/>
                <a:gd name="T16" fmla="*/ 29 w 57"/>
                <a:gd name="T17" fmla="*/ 53 h 60"/>
                <a:gd name="T18" fmla="*/ 17 w 57"/>
                <a:gd name="T19" fmla="*/ 59 h 60"/>
                <a:gd name="T20" fmla="*/ 5 w 57"/>
                <a:gd name="T21" fmla="*/ 54 h 60"/>
                <a:gd name="T22" fmla="*/ 0 w 57"/>
                <a:gd name="T23" fmla="*/ 45 h 60"/>
                <a:gd name="T24" fmla="*/ 4 w 57"/>
                <a:gd name="T25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7" h="60">
                  <a:moveTo>
                    <a:pt x="4" y="34"/>
                  </a:moveTo>
                  <a:cubicBezTo>
                    <a:pt x="5" y="33"/>
                    <a:pt x="17" y="18"/>
                    <a:pt x="17" y="18"/>
                  </a:cubicBezTo>
                  <a:cubicBezTo>
                    <a:pt x="21" y="14"/>
                    <a:pt x="24" y="10"/>
                    <a:pt x="26" y="8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34" y="2"/>
                    <a:pt x="38" y="0"/>
                    <a:pt x="41" y="0"/>
                  </a:cubicBezTo>
                  <a:cubicBezTo>
                    <a:pt x="44" y="1"/>
                    <a:pt x="47" y="2"/>
                    <a:pt x="51" y="6"/>
                  </a:cubicBezTo>
                  <a:cubicBezTo>
                    <a:pt x="55" y="10"/>
                    <a:pt x="57" y="13"/>
                    <a:pt x="56" y="16"/>
                  </a:cubicBezTo>
                  <a:cubicBezTo>
                    <a:pt x="56" y="19"/>
                    <a:pt x="54" y="23"/>
                    <a:pt x="51" y="28"/>
                  </a:cubicBezTo>
                  <a:cubicBezTo>
                    <a:pt x="51" y="28"/>
                    <a:pt x="33" y="48"/>
                    <a:pt x="29" y="53"/>
                  </a:cubicBezTo>
                  <a:cubicBezTo>
                    <a:pt x="25" y="57"/>
                    <a:pt x="21" y="59"/>
                    <a:pt x="17" y="59"/>
                  </a:cubicBezTo>
                  <a:cubicBezTo>
                    <a:pt x="13" y="60"/>
                    <a:pt x="9" y="58"/>
                    <a:pt x="5" y="54"/>
                  </a:cubicBezTo>
                  <a:cubicBezTo>
                    <a:pt x="2" y="51"/>
                    <a:pt x="0" y="48"/>
                    <a:pt x="0" y="45"/>
                  </a:cubicBezTo>
                  <a:cubicBezTo>
                    <a:pt x="0" y="42"/>
                    <a:pt x="2" y="38"/>
                    <a:pt x="4" y="3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16" name="Freeform 87">
              <a:extLst>
                <a:ext uri="{FF2B5EF4-FFF2-40B4-BE49-F238E27FC236}">
                  <a16:creationId xmlns:a16="http://schemas.microsoft.com/office/drawing/2014/main" id="{79239B91-4327-43B3-AED5-CB9EC1653B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4430858">
              <a:off x="4571743" y="5071596"/>
              <a:ext cx="626472" cy="670149"/>
            </a:xfrm>
            <a:custGeom>
              <a:avLst/>
              <a:gdLst>
                <a:gd name="T0" fmla="*/ 0 w 55"/>
                <a:gd name="T1" fmla="*/ 17 h 59"/>
                <a:gd name="T2" fmla="*/ 1 w 55"/>
                <a:gd name="T3" fmla="*/ 11 h 59"/>
                <a:gd name="T4" fmla="*/ 4 w 55"/>
                <a:gd name="T5" fmla="*/ 6 h 59"/>
                <a:gd name="T6" fmla="*/ 7 w 55"/>
                <a:gd name="T7" fmla="*/ 4 h 59"/>
                <a:gd name="T8" fmla="*/ 14 w 55"/>
                <a:gd name="T9" fmla="*/ 0 h 59"/>
                <a:gd name="T10" fmla="*/ 23 w 55"/>
                <a:gd name="T11" fmla="*/ 3 h 59"/>
                <a:gd name="T12" fmla="*/ 31 w 55"/>
                <a:gd name="T13" fmla="*/ 11 h 59"/>
                <a:gd name="T14" fmla="*/ 38 w 55"/>
                <a:gd name="T15" fmla="*/ 20 h 59"/>
                <a:gd name="T16" fmla="*/ 48 w 55"/>
                <a:gd name="T17" fmla="*/ 31 h 59"/>
                <a:gd name="T18" fmla="*/ 55 w 55"/>
                <a:gd name="T19" fmla="*/ 43 h 59"/>
                <a:gd name="T20" fmla="*/ 49 w 55"/>
                <a:gd name="T21" fmla="*/ 55 h 59"/>
                <a:gd name="T22" fmla="*/ 38 w 55"/>
                <a:gd name="T23" fmla="*/ 59 h 59"/>
                <a:gd name="T24" fmla="*/ 33 w 55"/>
                <a:gd name="T25" fmla="*/ 58 h 59"/>
                <a:gd name="T26" fmla="*/ 26 w 55"/>
                <a:gd name="T27" fmla="*/ 53 h 59"/>
                <a:gd name="T28" fmla="*/ 5 w 55"/>
                <a:gd name="T29" fmla="*/ 27 h 59"/>
                <a:gd name="T30" fmla="*/ 0 w 55"/>
                <a:gd name="T31" fmla="*/ 17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5" h="59">
                  <a:moveTo>
                    <a:pt x="0" y="17"/>
                  </a:moveTo>
                  <a:cubicBezTo>
                    <a:pt x="0" y="14"/>
                    <a:pt x="0" y="12"/>
                    <a:pt x="1" y="11"/>
                  </a:cubicBezTo>
                  <a:cubicBezTo>
                    <a:pt x="2" y="9"/>
                    <a:pt x="3" y="8"/>
                    <a:pt x="4" y="6"/>
                  </a:cubicBezTo>
                  <a:cubicBezTo>
                    <a:pt x="6" y="5"/>
                    <a:pt x="7" y="4"/>
                    <a:pt x="7" y="4"/>
                  </a:cubicBezTo>
                  <a:cubicBezTo>
                    <a:pt x="9" y="2"/>
                    <a:pt x="12" y="1"/>
                    <a:pt x="14" y="0"/>
                  </a:cubicBezTo>
                  <a:cubicBezTo>
                    <a:pt x="17" y="0"/>
                    <a:pt x="20" y="1"/>
                    <a:pt x="23" y="3"/>
                  </a:cubicBezTo>
                  <a:cubicBezTo>
                    <a:pt x="26" y="4"/>
                    <a:pt x="29" y="7"/>
                    <a:pt x="31" y="11"/>
                  </a:cubicBezTo>
                  <a:cubicBezTo>
                    <a:pt x="38" y="20"/>
                    <a:pt x="38" y="20"/>
                    <a:pt x="38" y="20"/>
                  </a:cubicBezTo>
                  <a:cubicBezTo>
                    <a:pt x="48" y="31"/>
                    <a:pt x="48" y="31"/>
                    <a:pt x="48" y="31"/>
                  </a:cubicBezTo>
                  <a:cubicBezTo>
                    <a:pt x="52" y="36"/>
                    <a:pt x="54" y="40"/>
                    <a:pt x="55" y="43"/>
                  </a:cubicBezTo>
                  <a:cubicBezTo>
                    <a:pt x="55" y="47"/>
                    <a:pt x="54" y="52"/>
                    <a:pt x="49" y="55"/>
                  </a:cubicBezTo>
                  <a:cubicBezTo>
                    <a:pt x="45" y="58"/>
                    <a:pt x="41" y="59"/>
                    <a:pt x="38" y="59"/>
                  </a:cubicBezTo>
                  <a:cubicBezTo>
                    <a:pt x="37" y="59"/>
                    <a:pt x="35" y="59"/>
                    <a:pt x="33" y="58"/>
                  </a:cubicBezTo>
                  <a:cubicBezTo>
                    <a:pt x="31" y="57"/>
                    <a:pt x="29" y="55"/>
                    <a:pt x="26" y="53"/>
                  </a:cubicBezTo>
                  <a:cubicBezTo>
                    <a:pt x="23" y="50"/>
                    <a:pt x="5" y="27"/>
                    <a:pt x="5" y="27"/>
                  </a:cubicBezTo>
                  <a:cubicBezTo>
                    <a:pt x="2" y="23"/>
                    <a:pt x="0" y="19"/>
                    <a:pt x="0" y="1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2FD01A0-E6FF-41CD-AEBD-279232B90D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7990093" y="5372723"/>
            <a:ext cx="2088038" cy="719230"/>
            <a:chOff x="4532666" y="505937"/>
            <a:chExt cx="2981730" cy="1027064"/>
          </a:xfrm>
        </p:grpSpPr>
        <p:sp>
          <p:nvSpPr>
            <p:cNvPr id="19" name="Freeform 78">
              <a:extLst>
                <a:ext uri="{FF2B5EF4-FFF2-40B4-BE49-F238E27FC236}">
                  <a16:creationId xmlns:a16="http://schemas.microsoft.com/office/drawing/2014/main" id="{811C6308-5554-4129-8881-A95AF512C5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600114">
              <a:off x="4532666" y="754398"/>
              <a:ext cx="694205" cy="713383"/>
            </a:xfrm>
            <a:custGeom>
              <a:avLst/>
              <a:gdLst>
                <a:gd name="T0" fmla="*/ 32 w 58"/>
                <a:gd name="T1" fmla="*/ 56 h 60"/>
                <a:gd name="T2" fmla="*/ 24 w 58"/>
                <a:gd name="T3" fmla="*/ 48 h 60"/>
                <a:gd name="T4" fmla="*/ 14 w 58"/>
                <a:gd name="T5" fmla="*/ 36 h 60"/>
                <a:gd name="T6" fmla="*/ 7 w 58"/>
                <a:gd name="T7" fmla="*/ 29 h 60"/>
                <a:gd name="T8" fmla="*/ 1 w 58"/>
                <a:gd name="T9" fmla="*/ 17 h 60"/>
                <a:gd name="T10" fmla="*/ 7 w 58"/>
                <a:gd name="T11" fmla="*/ 4 h 60"/>
                <a:gd name="T12" fmla="*/ 17 w 58"/>
                <a:gd name="T13" fmla="*/ 1 h 60"/>
                <a:gd name="T14" fmla="*/ 29 w 58"/>
                <a:gd name="T15" fmla="*/ 6 h 60"/>
                <a:gd name="T16" fmla="*/ 31 w 58"/>
                <a:gd name="T17" fmla="*/ 8 h 60"/>
                <a:gd name="T18" fmla="*/ 38 w 58"/>
                <a:gd name="T19" fmla="*/ 15 h 60"/>
                <a:gd name="T20" fmla="*/ 44 w 58"/>
                <a:gd name="T21" fmla="*/ 22 h 60"/>
                <a:gd name="T22" fmla="*/ 54 w 58"/>
                <a:gd name="T23" fmla="*/ 33 h 60"/>
                <a:gd name="T24" fmla="*/ 58 w 58"/>
                <a:gd name="T25" fmla="*/ 44 h 60"/>
                <a:gd name="T26" fmla="*/ 53 w 58"/>
                <a:gd name="T27" fmla="*/ 54 h 60"/>
                <a:gd name="T28" fmla="*/ 42 w 58"/>
                <a:gd name="T29" fmla="*/ 60 h 60"/>
                <a:gd name="T30" fmla="*/ 32 w 58"/>
                <a:gd name="T31" fmla="*/ 56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8" h="60">
                  <a:moveTo>
                    <a:pt x="32" y="56"/>
                  </a:moveTo>
                  <a:cubicBezTo>
                    <a:pt x="30" y="54"/>
                    <a:pt x="31" y="55"/>
                    <a:pt x="24" y="48"/>
                  </a:cubicBezTo>
                  <a:cubicBezTo>
                    <a:pt x="17" y="40"/>
                    <a:pt x="14" y="36"/>
                    <a:pt x="14" y="36"/>
                  </a:cubicBezTo>
                  <a:cubicBezTo>
                    <a:pt x="8" y="30"/>
                    <a:pt x="14" y="37"/>
                    <a:pt x="7" y="29"/>
                  </a:cubicBezTo>
                  <a:cubicBezTo>
                    <a:pt x="3" y="24"/>
                    <a:pt x="1" y="20"/>
                    <a:pt x="1" y="17"/>
                  </a:cubicBezTo>
                  <a:cubicBezTo>
                    <a:pt x="0" y="13"/>
                    <a:pt x="3" y="9"/>
                    <a:pt x="7" y="4"/>
                  </a:cubicBezTo>
                  <a:cubicBezTo>
                    <a:pt x="10" y="2"/>
                    <a:pt x="13" y="0"/>
                    <a:pt x="17" y="1"/>
                  </a:cubicBezTo>
                  <a:cubicBezTo>
                    <a:pt x="21" y="1"/>
                    <a:pt x="25" y="3"/>
                    <a:pt x="29" y="6"/>
                  </a:cubicBezTo>
                  <a:cubicBezTo>
                    <a:pt x="31" y="8"/>
                    <a:pt x="31" y="8"/>
                    <a:pt x="31" y="8"/>
                  </a:cubicBezTo>
                  <a:cubicBezTo>
                    <a:pt x="33" y="11"/>
                    <a:pt x="37" y="15"/>
                    <a:pt x="38" y="15"/>
                  </a:cubicBezTo>
                  <a:cubicBezTo>
                    <a:pt x="42" y="20"/>
                    <a:pt x="40" y="18"/>
                    <a:pt x="44" y="22"/>
                  </a:cubicBezTo>
                  <a:cubicBezTo>
                    <a:pt x="51" y="29"/>
                    <a:pt x="50" y="29"/>
                    <a:pt x="54" y="33"/>
                  </a:cubicBezTo>
                  <a:cubicBezTo>
                    <a:pt x="57" y="37"/>
                    <a:pt x="58" y="40"/>
                    <a:pt x="58" y="44"/>
                  </a:cubicBezTo>
                  <a:cubicBezTo>
                    <a:pt x="58" y="47"/>
                    <a:pt x="56" y="50"/>
                    <a:pt x="53" y="54"/>
                  </a:cubicBezTo>
                  <a:cubicBezTo>
                    <a:pt x="49" y="58"/>
                    <a:pt x="45" y="60"/>
                    <a:pt x="42" y="60"/>
                  </a:cubicBezTo>
                  <a:cubicBezTo>
                    <a:pt x="39" y="60"/>
                    <a:pt x="36" y="59"/>
                    <a:pt x="32" y="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20" name="Freeform 79">
              <a:extLst>
                <a:ext uri="{FF2B5EF4-FFF2-40B4-BE49-F238E27FC236}">
                  <a16:creationId xmlns:a16="http://schemas.microsoft.com/office/drawing/2014/main" id="{C28F3A03-B53B-433E-8DF7-6B13336D0A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600114">
              <a:off x="5791465" y="505937"/>
              <a:ext cx="587404" cy="943792"/>
            </a:xfrm>
            <a:custGeom>
              <a:avLst/>
              <a:gdLst>
                <a:gd name="T0" fmla="*/ 15 w 49"/>
                <a:gd name="T1" fmla="*/ 65 h 79"/>
                <a:gd name="T2" fmla="*/ 12 w 49"/>
                <a:gd name="T3" fmla="*/ 54 h 79"/>
                <a:gd name="T4" fmla="*/ 8 w 49"/>
                <a:gd name="T5" fmla="*/ 33 h 79"/>
                <a:gd name="T6" fmla="*/ 38 w 49"/>
                <a:gd name="T7" fmla="*/ 24 h 79"/>
                <a:gd name="T8" fmla="*/ 45 w 49"/>
                <a:gd name="T9" fmla="*/ 70 h 79"/>
                <a:gd name="T10" fmla="*/ 15 w 49"/>
                <a:gd name="T11" fmla="*/ 65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79">
                  <a:moveTo>
                    <a:pt x="15" y="65"/>
                  </a:moveTo>
                  <a:cubicBezTo>
                    <a:pt x="14" y="59"/>
                    <a:pt x="13" y="58"/>
                    <a:pt x="12" y="54"/>
                  </a:cubicBezTo>
                  <a:cubicBezTo>
                    <a:pt x="11" y="45"/>
                    <a:pt x="10" y="40"/>
                    <a:pt x="8" y="33"/>
                  </a:cubicBezTo>
                  <a:cubicBezTo>
                    <a:pt x="0" y="9"/>
                    <a:pt x="34" y="0"/>
                    <a:pt x="38" y="24"/>
                  </a:cubicBezTo>
                  <a:cubicBezTo>
                    <a:pt x="43" y="43"/>
                    <a:pt x="49" y="60"/>
                    <a:pt x="45" y="70"/>
                  </a:cubicBezTo>
                  <a:cubicBezTo>
                    <a:pt x="38" y="77"/>
                    <a:pt x="19" y="79"/>
                    <a:pt x="15" y="6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21" name="Freeform 85">
              <a:extLst>
                <a:ext uri="{FF2B5EF4-FFF2-40B4-BE49-F238E27FC236}">
                  <a16:creationId xmlns:a16="http://schemas.microsoft.com/office/drawing/2014/main" id="{E990BBBC-E616-4D0E-9917-A6CA72AAEA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600114">
              <a:off x="7087193" y="757585"/>
              <a:ext cx="427203" cy="775416"/>
            </a:xfrm>
            <a:custGeom>
              <a:avLst/>
              <a:gdLst>
                <a:gd name="T0" fmla="*/ 36 w 36"/>
                <a:gd name="T1" fmla="*/ 15 h 65"/>
                <a:gd name="T2" fmla="*/ 34 w 36"/>
                <a:gd name="T3" fmla="*/ 5 h 65"/>
                <a:gd name="T4" fmla="*/ 28 w 36"/>
                <a:gd name="T5" fmla="*/ 1 h 65"/>
                <a:gd name="T6" fmla="*/ 23 w 36"/>
                <a:gd name="T7" fmla="*/ 0 h 65"/>
                <a:gd name="T8" fmla="*/ 13 w 36"/>
                <a:gd name="T9" fmla="*/ 1 h 65"/>
                <a:gd name="T10" fmla="*/ 7 w 36"/>
                <a:gd name="T11" fmla="*/ 9 h 65"/>
                <a:gd name="T12" fmla="*/ 4 w 36"/>
                <a:gd name="T13" fmla="*/ 19 h 65"/>
                <a:gd name="T14" fmla="*/ 0 w 36"/>
                <a:gd name="T15" fmla="*/ 44 h 65"/>
                <a:gd name="T16" fmla="*/ 1 w 36"/>
                <a:gd name="T17" fmla="*/ 58 h 65"/>
                <a:gd name="T18" fmla="*/ 8 w 36"/>
                <a:gd name="T19" fmla="*/ 64 h 65"/>
                <a:gd name="T20" fmla="*/ 16 w 36"/>
                <a:gd name="T21" fmla="*/ 65 h 65"/>
                <a:gd name="T22" fmla="*/ 25 w 36"/>
                <a:gd name="T23" fmla="*/ 63 h 65"/>
                <a:gd name="T24" fmla="*/ 31 w 36"/>
                <a:gd name="T25" fmla="*/ 55 h 65"/>
                <a:gd name="T26" fmla="*/ 34 w 36"/>
                <a:gd name="T27" fmla="*/ 40 h 65"/>
                <a:gd name="T28" fmla="*/ 36 w 36"/>
                <a:gd name="T29" fmla="*/ 1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6" h="65">
                  <a:moveTo>
                    <a:pt x="36" y="15"/>
                  </a:moveTo>
                  <a:cubicBezTo>
                    <a:pt x="36" y="10"/>
                    <a:pt x="35" y="7"/>
                    <a:pt x="34" y="5"/>
                  </a:cubicBezTo>
                  <a:cubicBezTo>
                    <a:pt x="33" y="3"/>
                    <a:pt x="31" y="2"/>
                    <a:pt x="28" y="1"/>
                  </a:cubicBezTo>
                  <a:cubicBezTo>
                    <a:pt x="27" y="1"/>
                    <a:pt x="25" y="1"/>
                    <a:pt x="23" y="0"/>
                  </a:cubicBezTo>
                  <a:cubicBezTo>
                    <a:pt x="19" y="0"/>
                    <a:pt x="16" y="0"/>
                    <a:pt x="13" y="1"/>
                  </a:cubicBezTo>
                  <a:cubicBezTo>
                    <a:pt x="11" y="2"/>
                    <a:pt x="9" y="4"/>
                    <a:pt x="7" y="9"/>
                  </a:cubicBezTo>
                  <a:cubicBezTo>
                    <a:pt x="6" y="13"/>
                    <a:pt x="5" y="17"/>
                    <a:pt x="4" y="19"/>
                  </a:cubicBezTo>
                  <a:cubicBezTo>
                    <a:pt x="2" y="29"/>
                    <a:pt x="0" y="44"/>
                    <a:pt x="0" y="44"/>
                  </a:cubicBezTo>
                  <a:cubicBezTo>
                    <a:pt x="0" y="50"/>
                    <a:pt x="0" y="55"/>
                    <a:pt x="1" y="58"/>
                  </a:cubicBezTo>
                  <a:cubicBezTo>
                    <a:pt x="2" y="61"/>
                    <a:pt x="5" y="63"/>
                    <a:pt x="8" y="64"/>
                  </a:cubicBezTo>
                  <a:cubicBezTo>
                    <a:pt x="11" y="65"/>
                    <a:pt x="13" y="65"/>
                    <a:pt x="16" y="65"/>
                  </a:cubicBezTo>
                  <a:cubicBezTo>
                    <a:pt x="19" y="65"/>
                    <a:pt x="22" y="64"/>
                    <a:pt x="25" y="63"/>
                  </a:cubicBezTo>
                  <a:cubicBezTo>
                    <a:pt x="28" y="61"/>
                    <a:pt x="30" y="59"/>
                    <a:pt x="31" y="55"/>
                  </a:cubicBezTo>
                  <a:cubicBezTo>
                    <a:pt x="32" y="50"/>
                    <a:pt x="31" y="54"/>
                    <a:pt x="34" y="40"/>
                  </a:cubicBezTo>
                  <a:lnTo>
                    <a:pt x="36" y="1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</p:grpSp>
      <p:pic>
        <p:nvPicPr>
          <p:cNvPr id="3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38E881E8-7A22-40D2-B425-6567D55959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39722" y="1432999"/>
            <a:ext cx="1063514" cy="106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280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0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C16D802C-99C5-4947-BA82-6C1F93609F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09E8100-7BD2-41FE-85AE-2E64F0E780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0" name="Freeform: Shape 29">
            <a:extLst>
              <a:ext uri="{FF2B5EF4-FFF2-40B4-BE49-F238E27FC236}">
                <a16:creationId xmlns:a16="http://schemas.microsoft.com/office/drawing/2014/main" id="{D2349747-EAEE-477A-B019-58D3CA521A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263594" y="0"/>
            <a:ext cx="7928406" cy="6858000"/>
          </a:xfrm>
          <a:custGeom>
            <a:avLst/>
            <a:gdLst>
              <a:gd name="connsiteX0" fmla="*/ 0 w 7928406"/>
              <a:gd name="connsiteY0" fmla="*/ 0 h 6858000"/>
              <a:gd name="connsiteX1" fmla="*/ 7127397 w 7928406"/>
              <a:gd name="connsiteY1" fmla="*/ 0 h 6858000"/>
              <a:gd name="connsiteX2" fmla="*/ 7302120 w 7928406"/>
              <a:gd name="connsiteY2" fmla="*/ 279455 h 6858000"/>
              <a:gd name="connsiteX3" fmla="*/ 7928406 w 7928406"/>
              <a:gd name="connsiteY3" fmla="*/ 3061922 h 6858000"/>
              <a:gd name="connsiteX4" fmla="*/ 7746627 w 7928406"/>
              <a:gd name="connsiteY4" fmla="*/ 4515619 h 6858000"/>
              <a:gd name="connsiteX5" fmla="*/ 7201289 w 7928406"/>
              <a:gd name="connsiteY5" fmla="*/ 5969316 h 6858000"/>
              <a:gd name="connsiteX6" fmla="*/ 6608022 w 7928406"/>
              <a:gd name="connsiteY6" fmla="*/ 6777438 h 6858000"/>
              <a:gd name="connsiteX7" fmla="*/ 6529065 w 7928406"/>
              <a:gd name="connsiteY7" fmla="*/ 6858000 h 6858000"/>
              <a:gd name="connsiteX8" fmla="*/ 0 w 7928406"/>
              <a:gd name="connsiteY8" fmla="*/ 6858000 h 6858000"/>
              <a:gd name="connsiteX9" fmla="*/ 0 w 7928406"/>
              <a:gd name="connsiteY9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28406" h="6858000">
                <a:moveTo>
                  <a:pt x="0" y="0"/>
                </a:moveTo>
                <a:lnTo>
                  <a:pt x="7127397" y="0"/>
                </a:lnTo>
                <a:lnTo>
                  <a:pt x="7302120" y="279455"/>
                </a:lnTo>
                <a:cubicBezTo>
                  <a:pt x="7719644" y="1021447"/>
                  <a:pt x="7928406" y="1948936"/>
                  <a:pt x="7928406" y="3061922"/>
                </a:cubicBezTo>
                <a:cubicBezTo>
                  <a:pt x="7928406" y="3516203"/>
                  <a:pt x="7867813" y="3970483"/>
                  <a:pt x="7746627" y="4515619"/>
                </a:cubicBezTo>
                <a:cubicBezTo>
                  <a:pt x="7595144" y="5030470"/>
                  <a:pt x="7443661" y="5515036"/>
                  <a:pt x="7201289" y="5969316"/>
                </a:cubicBezTo>
                <a:cubicBezTo>
                  <a:pt x="7019510" y="6275955"/>
                  <a:pt x="6820689" y="6544265"/>
                  <a:pt x="6608022" y="6777438"/>
                </a:cubicBezTo>
                <a:lnTo>
                  <a:pt x="6529065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C130796D-6DD5-4140-8925-8D09A5A83C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56980" y="1092456"/>
            <a:ext cx="5015638" cy="2795737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it-IT" sz="3600" b="1" dirty="0">
                <a:solidFill>
                  <a:srgbClr val="FFFF00"/>
                </a:solidFill>
              </a:rPr>
              <a:t>Anche la moltiplicazione gode della proprietà commutativa.</a:t>
            </a:r>
            <a:br>
              <a:rPr lang="it-IT" sz="3600" b="1" dirty="0">
                <a:solidFill>
                  <a:srgbClr val="FFFF00"/>
                </a:solidFill>
              </a:rPr>
            </a:br>
            <a:r>
              <a:rPr lang="it-IT" sz="3600" b="1" dirty="0">
                <a:solidFill>
                  <a:srgbClr val="FFFF00"/>
                </a:solidFill>
              </a:rPr>
              <a:t>«Cambiando l’ordine dei fattori il prodotto non cambia»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3EC6BE71-BC49-4100-BE6D-0131EBC506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400" y="1237036"/>
            <a:ext cx="5617300" cy="4116493"/>
          </a:xfrm>
          <a:custGeom>
            <a:avLst/>
            <a:gdLst/>
            <a:ahLst/>
            <a:cxnLst/>
            <a:rect l="l" t="t" r="r" b="b"/>
            <a:pathLst>
              <a:path w="5014800" h="5409338">
                <a:moveTo>
                  <a:pt x="0" y="0"/>
                </a:moveTo>
                <a:lnTo>
                  <a:pt x="5014800" y="0"/>
                </a:lnTo>
                <a:lnTo>
                  <a:pt x="5014800" y="5409338"/>
                </a:lnTo>
                <a:lnTo>
                  <a:pt x="0" y="5409338"/>
                </a:lnTo>
                <a:close/>
              </a:path>
            </a:pathLst>
          </a:custGeom>
        </p:spPr>
      </p:pic>
      <p:pic>
        <p:nvPicPr>
          <p:cNvPr id="3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3867D685-7067-4BA9-A887-FC5F1CBAC2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56980" y="4043267"/>
            <a:ext cx="1045568" cy="1045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307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7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16D802C-99C5-4947-BA82-6C1F93609F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09E8100-7BD2-41FE-85AE-2E64F0E780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D2349747-EAEE-477A-B019-58D3CA521A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263594" y="0"/>
            <a:ext cx="7928406" cy="6858000"/>
          </a:xfrm>
          <a:custGeom>
            <a:avLst/>
            <a:gdLst>
              <a:gd name="connsiteX0" fmla="*/ 0 w 7928406"/>
              <a:gd name="connsiteY0" fmla="*/ 0 h 6858000"/>
              <a:gd name="connsiteX1" fmla="*/ 7127397 w 7928406"/>
              <a:gd name="connsiteY1" fmla="*/ 0 h 6858000"/>
              <a:gd name="connsiteX2" fmla="*/ 7302120 w 7928406"/>
              <a:gd name="connsiteY2" fmla="*/ 279455 h 6858000"/>
              <a:gd name="connsiteX3" fmla="*/ 7928406 w 7928406"/>
              <a:gd name="connsiteY3" fmla="*/ 3061922 h 6858000"/>
              <a:gd name="connsiteX4" fmla="*/ 7746627 w 7928406"/>
              <a:gd name="connsiteY4" fmla="*/ 4515619 h 6858000"/>
              <a:gd name="connsiteX5" fmla="*/ 7201289 w 7928406"/>
              <a:gd name="connsiteY5" fmla="*/ 5969316 h 6858000"/>
              <a:gd name="connsiteX6" fmla="*/ 6608022 w 7928406"/>
              <a:gd name="connsiteY6" fmla="*/ 6777438 h 6858000"/>
              <a:gd name="connsiteX7" fmla="*/ 6529065 w 7928406"/>
              <a:gd name="connsiteY7" fmla="*/ 6858000 h 6858000"/>
              <a:gd name="connsiteX8" fmla="*/ 0 w 7928406"/>
              <a:gd name="connsiteY8" fmla="*/ 6858000 h 6858000"/>
              <a:gd name="connsiteX9" fmla="*/ 0 w 7928406"/>
              <a:gd name="connsiteY9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28406" h="6858000">
                <a:moveTo>
                  <a:pt x="0" y="0"/>
                </a:moveTo>
                <a:lnTo>
                  <a:pt x="7127397" y="0"/>
                </a:lnTo>
                <a:lnTo>
                  <a:pt x="7302120" y="279455"/>
                </a:lnTo>
                <a:cubicBezTo>
                  <a:pt x="7719644" y="1021447"/>
                  <a:pt x="7928406" y="1948936"/>
                  <a:pt x="7928406" y="3061922"/>
                </a:cubicBezTo>
                <a:cubicBezTo>
                  <a:pt x="7928406" y="3516203"/>
                  <a:pt x="7867813" y="3970483"/>
                  <a:pt x="7746627" y="4515619"/>
                </a:cubicBezTo>
                <a:cubicBezTo>
                  <a:pt x="7595144" y="5030470"/>
                  <a:pt x="7443661" y="5515036"/>
                  <a:pt x="7201289" y="5969316"/>
                </a:cubicBezTo>
                <a:cubicBezTo>
                  <a:pt x="7019510" y="6275955"/>
                  <a:pt x="6820689" y="6544265"/>
                  <a:pt x="6608022" y="6777438"/>
                </a:cubicBezTo>
                <a:lnTo>
                  <a:pt x="6529065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6552091E-AC0E-4BC3-8714-B4A8DBA10B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38994" y="1759974"/>
            <a:ext cx="4994246" cy="3066894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it-IT" sz="3500" b="1" dirty="0">
                <a:solidFill>
                  <a:srgbClr val="FFC000"/>
                </a:solidFill>
              </a:rPr>
              <a:t>Inoltre ricorda:</a:t>
            </a:r>
            <a:br>
              <a:rPr lang="it-IT" sz="3500" b="1" dirty="0">
                <a:solidFill>
                  <a:srgbClr val="FFC000"/>
                </a:solidFill>
              </a:rPr>
            </a:br>
            <a:r>
              <a:rPr lang="it-IT" sz="3500" b="1" dirty="0">
                <a:solidFill>
                  <a:srgbClr val="FFC000"/>
                </a:solidFill>
              </a:rPr>
              <a:t>per eseguire la prova della moltiplicazione puoi applicare la proprietà commutativa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43AEFB82-056B-46CF-80F0-C736175148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543" y="1513527"/>
            <a:ext cx="5870799" cy="3727957"/>
          </a:xfrm>
          <a:custGeom>
            <a:avLst/>
            <a:gdLst/>
            <a:ahLst/>
            <a:cxnLst/>
            <a:rect l="l" t="t" r="r" b="b"/>
            <a:pathLst>
              <a:path w="5014800" h="5409338">
                <a:moveTo>
                  <a:pt x="0" y="0"/>
                </a:moveTo>
                <a:lnTo>
                  <a:pt x="5014800" y="0"/>
                </a:lnTo>
                <a:lnTo>
                  <a:pt x="5014800" y="5409338"/>
                </a:lnTo>
                <a:lnTo>
                  <a:pt x="0" y="5409338"/>
                </a:lnTo>
                <a:close/>
              </a:path>
            </a:pathLst>
          </a:custGeom>
        </p:spPr>
      </p:pic>
      <p:pic>
        <p:nvPicPr>
          <p:cNvPr id="3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E35FE1C2-32E9-4288-A5F5-9B67E7074A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23284" y="550949"/>
            <a:ext cx="1209025" cy="1209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942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3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10F4617-6990-4428-B7F1-88BEC3DCF2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E306C8E-1826-40FB-9DA2-0682E991DE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31ED14BD-7ED1-4A92-98FD-B5F36C5D6F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7876" y="3535037"/>
            <a:ext cx="5015638" cy="3005984"/>
          </a:xfrm>
        </p:spPr>
        <p:txBody>
          <a:bodyPr>
            <a:normAutofit/>
          </a:bodyPr>
          <a:lstStyle/>
          <a:p>
            <a:r>
              <a:rPr lang="it-IT" dirty="0">
                <a:solidFill>
                  <a:srgbClr val="00B0F0"/>
                </a:solidFill>
              </a:rPr>
              <a:t>Ora guardiamo questi video esplicativi</a:t>
            </a:r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D87EDC81-304D-4E81-8BC1-D241CF93C7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16200000">
            <a:off x="5876373" y="542375"/>
            <a:ext cx="6858000" cy="5773253"/>
          </a:xfrm>
          <a:custGeom>
            <a:avLst/>
            <a:gdLst>
              <a:gd name="connsiteX0" fmla="*/ 0 w 6858000"/>
              <a:gd name="connsiteY0" fmla="*/ 5773253 h 5773253"/>
              <a:gd name="connsiteX1" fmla="*/ 0 w 6858000"/>
              <a:gd name="connsiteY1" fmla="*/ 43571 h 5773253"/>
              <a:gd name="connsiteX2" fmla="*/ 266567 w 6858000"/>
              <a:gd name="connsiteY2" fmla="*/ 43992 h 5773253"/>
              <a:gd name="connsiteX3" fmla="*/ 2395558 w 6858000"/>
              <a:gd name="connsiteY3" fmla="*/ 21121 h 5773253"/>
              <a:gd name="connsiteX4" fmla="*/ 6845953 w 6858000"/>
              <a:gd name="connsiteY4" fmla="*/ 52794 h 5773253"/>
              <a:gd name="connsiteX5" fmla="*/ 6858000 w 6858000"/>
              <a:gd name="connsiteY5" fmla="*/ 53070 h 5773253"/>
              <a:gd name="connsiteX6" fmla="*/ 6858000 w 6858000"/>
              <a:gd name="connsiteY6" fmla="*/ 5773253 h 5773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58000" h="5773253">
                <a:moveTo>
                  <a:pt x="0" y="5773253"/>
                </a:moveTo>
                <a:lnTo>
                  <a:pt x="0" y="43571"/>
                </a:lnTo>
                <a:lnTo>
                  <a:pt x="266567" y="43992"/>
                </a:lnTo>
                <a:cubicBezTo>
                  <a:pt x="1182954" y="44986"/>
                  <a:pt x="2015133" y="42335"/>
                  <a:pt x="2395558" y="21121"/>
                </a:cubicBezTo>
                <a:cubicBezTo>
                  <a:pt x="3029599" y="-26022"/>
                  <a:pt x="5182696" y="15228"/>
                  <a:pt x="6845953" y="52794"/>
                </a:cubicBezTo>
                <a:lnTo>
                  <a:pt x="6858000" y="53070"/>
                </a:lnTo>
                <a:lnTo>
                  <a:pt x="6858000" y="5773253"/>
                </a:lnTo>
                <a:close/>
              </a:path>
            </a:pathLst>
          </a:cu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pic>
        <p:nvPicPr>
          <p:cNvPr id="4" name="Elementi multimediali online 3" title="La prova della moltiplicazione">
            <a:hlinkClick r:id="" action="ppaction://media"/>
            <a:extLst>
              <a:ext uri="{FF2B5EF4-FFF2-40B4-BE49-F238E27FC236}">
                <a16:creationId xmlns:a16="http://schemas.microsoft.com/office/drawing/2014/main" id="{DBCCE4CD-55BC-4556-AA16-9B37C34A8CC9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6381130" y="3535037"/>
            <a:ext cx="5773254" cy="3322964"/>
          </a:xfrm>
          <a:custGeom>
            <a:avLst/>
            <a:gdLst/>
            <a:ahLst/>
            <a:cxnLst/>
            <a:rect l="l" t="t" r="r" b="b"/>
            <a:pathLst>
              <a:path w="5014800" h="2524669">
                <a:moveTo>
                  <a:pt x="0" y="0"/>
                </a:moveTo>
                <a:lnTo>
                  <a:pt x="5014800" y="0"/>
                </a:lnTo>
                <a:lnTo>
                  <a:pt x="5014800" y="2524669"/>
                </a:lnTo>
                <a:lnTo>
                  <a:pt x="0" y="2524669"/>
                </a:lnTo>
                <a:close/>
              </a:path>
            </a:pathLst>
          </a:custGeom>
        </p:spPr>
      </p:pic>
      <p:pic>
        <p:nvPicPr>
          <p:cNvPr id="5" name="Elementi multimediali online 4" title="LA PROPRIETA' COMMUTATIVA DELLA MOLTIPLICAZIONE">
            <a:hlinkClick r:id="" action="ppaction://media"/>
            <a:extLst>
              <a:ext uri="{FF2B5EF4-FFF2-40B4-BE49-F238E27FC236}">
                <a16:creationId xmlns:a16="http://schemas.microsoft.com/office/drawing/2014/main" id="{7CD960D0-57F1-4576-B655-C6FFDAE94052}"/>
              </a:ext>
            </a:extLst>
          </p:cNvPr>
          <p:cNvPicPr>
            <a:picLocks noRot="1" noChangeAspect="1"/>
          </p:cNvPicPr>
          <p:nvPr>
            <a:videoFile r:link="rId2"/>
          </p:nvPr>
        </p:nvPicPr>
        <p:blipFill>
          <a:blip r:embed="rId7"/>
          <a:stretch>
            <a:fillRect/>
          </a:stretch>
        </p:blipFill>
        <p:spPr>
          <a:xfrm>
            <a:off x="45896" y="0"/>
            <a:ext cx="6372850" cy="3535037"/>
          </a:xfrm>
          <a:custGeom>
            <a:avLst/>
            <a:gdLst/>
            <a:ahLst/>
            <a:cxnLst/>
            <a:rect l="l" t="t" r="r" b="b"/>
            <a:pathLst>
              <a:path w="5014800" h="2524669">
                <a:moveTo>
                  <a:pt x="0" y="0"/>
                </a:moveTo>
                <a:lnTo>
                  <a:pt x="5014800" y="0"/>
                </a:lnTo>
                <a:lnTo>
                  <a:pt x="5014800" y="2524669"/>
                </a:lnTo>
                <a:lnTo>
                  <a:pt x="0" y="2524669"/>
                </a:lnTo>
                <a:close/>
              </a:path>
            </a:pathLst>
          </a:custGeom>
        </p:spPr>
      </p:pic>
      <p:pic>
        <p:nvPicPr>
          <p:cNvPr id="11" name="Immagine 10" descr="Immagine che contiene testo, regina&#10;&#10;Descrizione generata automaticamente">
            <a:extLst>
              <a:ext uri="{FF2B5EF4-FFF2-40B4-BE49-F238E27FC236}">
                <a16:creationId xmlns:a16="http://schemas.microsoft.com/office/drawing/2014/main" id="{DEBDEDAC-2E1E-4355-8330-F8EFE5897A4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7315199" y="326952"/>
            <a:ext cx="4522839" cy="2826774"/>
          </a:xfrm>
          <a:prstGeom prst="rect">
            <a:avLst/>
          </a:prstGeom>
        </p:spPr>
      </p:pic>
      <p:pic>
        <p:nvPicPr>
          <p:cNvPr id="3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B677F74E-1B61-4389-8FF1-1815622634B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595546" y="1905076"/>
            <a:ext cx="1439306" cy="1439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238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50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BlobVTI">
  <a:themeElements>
    <a:clrScheme name="AnalogousFromRegularSeed_2SEEDS">
      <a:dk1>
        <a:srgbClr val="000000"/>
      </a:dk1>
      <a:lt1>
        <a:srgbClr val="FFFFFF"/>
      </a:lt1>
      <a:dk2>
        <a:srgbClr val="1B2F30"/>
      </a:dk2>
      <a:lt2>
        <a:srgbClr val="F3F0F0"/>
      </a:lt2>
      <a:accent1>
        <a:srgbClr val="3BABB1"/>
      </a:accent1>
      <a:accent2>
        <a:srgbClr val="46B28B"/>
      </a:accent2>
      <a:accent3>
        <a:srgbClr val="4D8BC3"/>
      </a:accent3>
      <a:accent4>
        <a:srgbClr val="B13B81"/>
      </a:accent4>
      <a:accent5>
        <a:srgbClr val="C34D62"/>
      </a:accent5>
      <a:accent6>
        <a:srgbClr val="B1573B"/>
      </a:accent6>
      <a:hlink>
        <a:srgbClr val="C2504A"/>
      </a:hlink>
      <a:folHlink>
        <a:srgbClr val="7F7F7F"/>
      </a:folHlink>
    </a:clrScheme>
    <a:fontScheme name="Blob">
      <a:majorFont>
        <a:latin typeface="Sagona Book"/>
        <a:ea typeface=""/>
        <a:cs typeface=""/>
      </a:majorFont>
      <a:minorFont>
        <a:latin typeface="Avenir Next LT Pro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lobVTI" id="{06D3AACF-B619-4265-899F-5E2FB3A445D5}" vid="{F5918863-BA1A-4735-81A8-3E7BFBDA847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</TotalTime>
  <Words>116</Words>
  <Application>Microsoft Office PowerPoint</Application>
  <PresentationFormat>Widescreen</PresentationFormat>
  <Paragraphs>11</Paragraphs>
  <Slides>8</Slides>
  <Notes>0</Notes>
  <HiddenSlides>0</HiddenSlides>
  <MMClips>10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8</vt:i4>
      </vt:variant>
    </vt:vector>
  </HeadingPairs>
  <TitlesOfParts>
    <vt:vector size="13" baseType="lpstr">
      <vt:lpstr>Arial</vt:lpstr>
      <vt:lpstr>Avenir Next LT Pro</vt:lpstr>
      <vt:lpstr>Sagona Book</vt:lpstr>
      <vt:lpstr>The Hand Extrablack</vt:lpstr>
      <vt:lpstr>BlobVTI</vt:lpstr>
      <vt:lpstr>La moltiplicazione e la proprietà commutativa classe IV F  Plesso «Frà Siciliano»</vt:lpstr>
      <vt:lpstr>La moltiplicazione è l’operazione aritmetica che ci permette di ripetere una certa quantità per un determinato numero di volte.</vt:lpstr>
      <vt:lpstr>I termini della moltiplicazione sono:</vt:lpstr>
      <vt:lpstr>Possiamo eseguire la moltiplicazione in colonna  con una cifra al moltiplicatore…</vt:lpstr>
      <vt:lpstr>…oppure con due cifre al moltiplicatore</vt:lpstr>
      <vt:lpstr>Anche la moltiplicazione gode della proprietà commutativa. «Cambiando l’ordine dei fattori il prodotto non cambia»</vt:lpstr>
      <vt:lpstr>Inoltre ricorda: per eseguire la prova della moltiplicazione puoi applicare la proprietà commutativa</vt:lpstr>
      <vt:lpstr>Ora guardiamo questi video esplicativi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moltiplicazione e la proprietà commutativa classe IV F  Plesso «Frà Siciliano»</dc:title>
  <dc:creator>Vincenzo Romano</dc:creator>
  <cp:lastModifiedBy>Vincenzo Romano</cp:lastModifiedBy>
  <cp:revision>1</cp:revision>
  <dcterms:created xsi:type="dcterms:W3CDTF">2020-11-11T15:43:57Z</dcterms:created>
  <dcterms:modified xsi:type="dcterms:W3CDTF">2020-11-12T09:26:00Z</dcterms:modified>
</cp:coreProperties>
</file>