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8M3B2f4E8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395655" cy="978794"/>
          </a:xfrm>
        </p:spPr>
        <p:txBody>
          <a:bodyPr/>
          <a:lstStyle/>
          <a:p>
            <a:r>
              <a:rPr lang="it-IT" dirty="0" smtClean="0"/>
              <a:t>La materia si trasforma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78794"/>
            <a:ext cx="6980349" cy="1506829"/>
          </a:xfrm>
        </p:spPr>
        <p:txBody>
          <a:bodyPr/>
          <a:lstStyle/>
          <a:p>
            <a:r>
              <a:rPr lang="it-IT" dirty="0" smtClean="0"/>
              <a:t>DOCENTE   :    GIOVANZANTI     PATRIZIA</a:t>
            </a:r>
          </a:p>
          <a:p>
            <a:r>
              <a:rPr lang="it-IT" dirty="0" smtClean="0"/>
              <a:t>CLASSI   4 C – D</a:t>
            </a:r>
          </a:p>
          <a:p>
            <a:r>
              <a:rPr lang="it-IT" dirty="0" smtClean="0"/>
              <a:t>SCIENZE   E   TECNOLOGIA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3041113"/>
            <a:ext cx="5095741" cy="3816887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915" y="1427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7915" cy="6858000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0"/>
            <a:ext cx="6654085" cy="685800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5475" y="2687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662" y="231821"/>
            <a:ext cx="11421929" cy="103030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Ora bambini guardate il video che vi spiega cos’è la materia e le sue trasformazioni. </a:t>
            </a:r>
            <a:endParaRPr lang="it-IT" sz="2800" dirty="0"/>
          </a:p>
        </p:txBody>
      </p:sp>
      <p:pic>
        <p:nvPicPr>
          <p:cNvPr id="4" name="W8M3B2f4E8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62130"/>
            <a:ext cx="12192000" cy="55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0"/>
            <a:ext cx="6409386" cy="6871178"/>
          </a:xfrm>
        </p:spPr>
      </p:pic>
      <p:sp>
        <p:nvSpPr>
          <p:cNvPr id="6" name="Ovale 5"/>
          <p:cNvSpPr/>
          <p:nvPr/>
        </p:nvSpPr>
        <p:spPr>
          <a:xfrm>
            <a:off x="90152" y="218940"/>
            <a:ext cx="5228823" cy="6259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Leggi e studia le pagine  6 e 7.</a:t>
            </a:r>
          </a:p>
          <a:p>
            <a:pPr algn="ctr"/>
            <a:r>
              <a:rPr lang="it-IT" sz="2800" dirty="0" smtClean="0"/>
              <a:t>Completa la scheda.</a:t>
            </a:r>
          </a:p>
          <a:p>
            <a:pPr algn="ctr"/>
            <a:r>
              <a:rPr lang="it-IT" sz="2800" dirty="0" smtClean="0"/>
              <a:t>Buon </a:t>
            </a:r>
          </a:p>
          <a:p>
            <a:pPr algn="ctr"/>
            <a:r>
              <a:rPr lang="it-IT" sz="2800" dirty="0" smtClean="0"/>
              <a:t>lavoro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779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972" y="0"/>
            <a:ext cx="8896640" cy="204774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TECNOLOGIA :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Tecnologia e artefatti che ci circondano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2189408"/>
            <a:ext cx="10766738" cy="4546243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8926" y="613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600" b="1" cap="all" dirty="0">
                <a:solidFill>
                  <a:schemeClr val="tx1"/>
                </a:solidFill>
              </a:rPr>
              <a:t>TECNOLOGIA</a:t>
            </a:r>
            <a:r>
              <a:rPr lang="it-IT" sz="2600" dirty="0">
                <a:solidFill>
                  <a:schemeClr val="tx1"/>
                </a:solidFill>
              </a:rPr>
              <a:t>   </a:t>
            </a:r>
            <a:r>
              <a:rPr lang="it-IT" sz="2600" b="1" dirty="0">
                <a:solidFill>
                  <a:schemeClr val="tx1"/>
                </a:solidFill>
              </a:rPr>
              <a:t>Gli artefatti</a:t>
            </a:r>
            <a:endParaRPr lang="it-IT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chemeClr val="tx1"/>
                </a:solidFill>
              </a:rPr>
              <a:t>Gli oggetti prodotti dall’uomo</a:t>
            </a:r>
            <a:endParaRPr lang="it-IT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tx1"/>
                </a:solidFill>
              </a:rPr>
              <a:t>La tecnologia è la disciplina che si occupa degli interventi e delle trasformazioni che l’uomo fa nell’ambiente per </a:t>
            </a:r>
            <a:r>
              <a:rPr lang="it-IT" sz="2600" b="1" dirty="0">
                <a:solidFill>
                  <a:schemeClr val="tx1"/>
                </a:solidFill>
              </a:rPr>
              <a:t>soddisfare</a:t>
            </a:r>
            <a:r>
              <a:rPr lang="it-IT" sz="2600" dirty="0">
                <a:solidFill>
                  <a:schemeClr val="tx1"/>
                </a:solidFill>
              </a:rPr>
              <a:t> i suoi </a:t>
            </a:r>
            <a:r>
              <a:rPr lang="it-IT" sz="2600" b="1" dirty="0">
                <a:solidFill>
                  <a:schemeClr val="tx1"/>
                </a:solidFill>
              </a:rPr>
              <a:t>bisogni</a:t>
            </a:r>
            <a:r>
              <a:rPr lang="it-IT" sz="2600" dirty="0">
                <a:solidFill>
                  <a:schemeClr val="tx1"/>
                </a:solidFill>
              </a:rPr>
              <a:t> e i suoi </a:t>
            </a:r>
            <a:r>
              <a:rPr lang="it-IT" sz="2600" b="1" dirty="0">
                <a:solidFill>
                  <a:schemeClr val="tx1"/>
                </a:solidFill>
              </a:rPr>
              <a:t>desideri</a:t>
            </a:r>
            <a:r>
              <a:rPr lang="it-IT" sz="2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tx1"/>
                </a:solidFill>
              </a:rPr>
              <a:t>Le tappe della tecnologia hanno segnato in modo profondo lo sviluppo della storia dell’umanità e dell’ambiente in cui viviamo.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tx1"/>
                </a:solidFill>
              </a:rPr>
              <a:t>Gli oggetti costruiti dall’uomo (artefatti) sono così diffusi che oggi è difficile immaginare un ambiente dove non ce ne sia testimonianza.</a:t>
            </a:r>
          </a:p>
          <a:p>
            <a:pPr marL="0" indent="0">
              <a:buNone/>
            </a:pPr>
            <a:r>
              <a:rPr lang="it-IT" sz="2600" b="1" dirty="0">
                <a:solidFill>
                  <a:schemeClr val="tx1"/>
                </a:solidFill>
              </a:rPr>
              <a:t>GLI ARTEFATTI</a:t>
            </a:r>
            <a:endParaRPr lang="it-IT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tx1"/>
                </a:solidFill>
              </a:rPr>
              <a:t>Basta osservare fuori dalla finestra: vedi strade, automobili, edifici che hanno tetti, pavimenti, tubi per l’acqua, cavi per linee telefoniche, internet…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tx1"/>
                </a:solidFill>
              </a:rPr>
              <a:t>Tutti questi </a:t>
            </a:r>
            <a:r>
              <a:rPr lang="it-IT" sz="2600" b="1" dirty="0">
                <a:solidFill>
                  <a:schemeClr val="tx1"/>
                </a:solidFill>
              </a:rPr>
              <a:t>oggetti</a:t>
            </a:r>
            <a:r>
              <a:rPr lang="it-IT" sz="2600" dirty="0">
                <a:solidFill>
                  <a:schemeClr val="tx1"/>
                </a:solidFill>
              </a:rPr>
              <a:t> sono prodotti dall’uomo e sono </a:t>
            </a:r>
            <a:r>
              <a:rPr lang="it-IT" sz="2600" b="1" dirty="0">
                <a:solidFill>
                  <a:schemeClr val="tx1"/>
                </a:solidFill>
              </a:rPr>
              <a:t>artefatti tecnologici</a:t>
            </a:r>
            <a:r>
              <a:rPr lang="it-IT" sz="2600" dirty="0">
                <a:solidFill>
                  <a:schemeClr val="tx1"/>
                </a:solidFill>
              </a:rPr>
              <a:t> come lo erano le automobili o il ferro da stiro, ma anche le armi che usavano gli uomini primitivi per cacciare nel Paleolitico e come lo sono l’agricoltura e la scrittura che sono servite e servono a migliorare la qualità della vita di tutti noi.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7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ecnologia definizioni di base - Docsit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01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lasse terza: tecnologia – i materiali naturali e artificiali – schede  semplificate da scaric… | Tecnologia didattica, Lezioni di tecnologia,  Tecnologia per bambin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0"/>
            <a:ext cx="61518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1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0640" y="0"/>
            <a:ext cx="6731359" cy="2253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 smtClean="0"/>
              <a:t>ASSEGNO: </a:t>
            </a:r>
          </a:p>
          <a:p>
            <a:pPr marL="0" indent="0">
              <a:buNone/>
            </a:pPr>
            <a:r>
              <a:rPr lang="it-IT" sz="1800" b="1" dirty="0" smtClean="0"/>
              <a:t>Descrivi </a:t>
            </a:r>
            <a:r>
              <a:rPr lang="it-IT" sz="1800" b="1" dirty="0"/>
              <a:t>quello che incontri la mattina quando ti trasferisci da casa a scuola, dall’ambiente naturale fino agli artefatti.</a:t>
            </a:r>
            <a:endParaRPr lang="it-IT" sz="1800" dirty="0"/>
          </a:p>
          <a:p>
            <a:pPr marL="0" indent="0">
              <a:buNone/>
            </a:pPr>
            <a:r>
              <a:rPr lang="it-IT" sz="1800" b="1" dirty="0"/>
              <a:t>Osserva l’immagine e racconta se ciò che vedi è un artefatto o un prodotto naturale</a:t>
            </a:r>
            <a:r>
              <a:rPr lang="it-IT" sz="1800" b="1" dirty="0" smtClean="0"/>
              <a:t>.</a:t>
            </a:r>
          </a:p>
          <a:p>
            <a:pPr marL="0" indent="0">
              <a:buNone/>
            </a:pPr>
            <a:r>
              <a:rPr lang="it-IT" sz="1800" b="1" dirty="0" smtClean="0"/>
              <a:t>Completa la scheda.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10234"/>
          <a:stretch/>
        </p:blipFill>
        <p:spPr>
          <a:xfrm>
            <a:off x="-2" y="0"/>
            <a:ext cx="5460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349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98</Words>
  <Application>Microsoft Office PowerPoint</Application>
  <PresentationFormat>Widescreen</PresentationFormat>
  <Paragraphs>24</Paragraphs>
  <Slides>8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Sezione</vt:lpstr>
      <vt:lpstr>La materia si trasforma  </vt:lpstr>
      <vt:lpstr>Presentazione standard di PowerPoint</vt:lpstr>
      <vt:lpstr>Ora bambini guardate il video che vi spiega cos’è la materia e le sue trasformazioni.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materia si trasforma  e l’energia</dc:title>
  <dc:creator>Account Microsoft</dc:creator>
  <cp:lastModifiedBy>Account Microsoft</cp:lastModifiedBy>
  <cp:revision>16</cp:revision>
  <dcterms:created xsi:type="dcterms:W3CDTF">2020-11-10T11:24:41Z</dcterms:created>
  <dcterms:modified xsi:type="dcterms:W3CDTF">2020-11-11T12:15:22Z</dcterms:modified>
</cp:coreProperties>
</file>