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2414A-63CA-4A0D-BE5A-8A4DB3B9C176}" v="8" dt="2020-11-23T07:56:12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Romano" userId="28d6a931cc4a616f" providerId="LiveId" clId="{76BB0D92-164C-47F7-8049-A689A1953C4E}"/>
    <pc:docChg chg="undo redo custSel mod addSld delSld modSld">
      <pc:chgData name="Vincenzo Romano" userId="28d6a931cc4a616f" providerId="LiveId" clId="{76BB0D92-164C-47F7-8049-A689A1953C4E}" dt="2020-11-21T13:39:26.560" v="1185" actId="20577"/>
      <pc:docMkLst>
        <pc:docMk/>
      </pc:docMkLst>
      <pc:sldChg chg="addSp delSp modSp mod setBg">
        <pc:chgData name="Vincenzo Romano" userId="28d6a931cc4a616f" providerId="LiveId" clId="{76BB0D92-164C-47F7-8049-A689A1953C4E}" dt="2020-11-21T13:39:26.560" v="1185" actId="20577"/>
        <pc:sldMkLst>
          <pc:docMk/>
          <pc:sldMk cId="2620350051" sldId="257"/>
        </pc:sldMkLst>
        <pc:spChg chg="del mod">
          <ac:chgData name="Vincenzo Romano" userId="28d6a931cc4a616f" providerId="LiveId" clId="{76BB0D92-164C-47F7-8049-A689A1953C4E}" dt="2020-11-21T11:56:24.240" v="46"/>
          <ac:spMkLst>
            <pc:docMk/>
            <pc:sldMk cId="2620350051" sldId="257"/>
            <ac:spMk id="2" creationId="{4E1F6884-4BC2-45C4-8BBF-FC0C71DEC6D2}"/>
          </ac:spMkLst>
        </pc:spChg>
        <pc:spChg chg="add del mod">
          <ac:chgData name="Vincenzo Romano" userId="28d6a931cc4a616f" providerId="LiveId" clId="{76BB0D92-164C-47F7-8049-A689A1953C4E}" dt="2020-11-21T13:39:26.560" v="1185" actId="20577"/>
          <ac:spMkLst>
            <pc:docMk/>
            <pc:sldMk cId="2620350051" sldId="257"/>
            <ac:spMk id="3" creationId="{5BC8C79A-44F5-41E2-8ED4-0ACBAB1E8836}"/>
          </ac:spMkLst>
        </pc:spChg>
        <pc:spChg chg="add del mod">
          <ac:chgData name="Vincenzo Romano" userId="28d6a931cc4a616f" providerId="LiveId" clId="{76BB0D92-164C-47F7-8049-A689A1953C4E}" dt="2020-11-21T11:55:16.692" v="28"/>
          <ac:spMkLst>
            <pc:docMk/>
            <pc:sldMk cId="2620350051" sldId="257"/>
            <ac:spMk id="6" creationId="{C8BFB691-751C-4FD4-9838-451C9ED3133F}"/>
          </ac:spMkLst>
        </pc:spChg>
        <pc:spChg chg="add del mod">
          <ac:chgData name="Vincenzo Romano" userId="28d6a931cc4a616f" providerId="LiveId" clId="{76BB0D92-164C-47F7-8049-A689A1953C4E}" dt="2020-11-21T11:56:02.820" v="40"/>
          <ac:spMkLst>
            <pc:docMk/>
            <pc:sldMk cId="2620350051" sldId="257"/>
            <ac:spMk id="7" creationId="{66695268-AFF5-49A1-8220-2FC84C7F6C22}"/>
          </ac:spMkLst>
        </pc:spChg>
        <pc:spChg chg="add">
          <ac:chgData name="Vincenzo Romano" userId="28d6a931cc4a616f" providerId="LiveId" clId="{76BB0D92-164C-47F7-8049-A689A1953C4E}" dt="2020-11-21T11:56:16.310" v="45" actId="26606"/>
          <ac:spMkLst>
            <pc:docMk/>
            <pc:sldMk cId="2620350051" sldId="257"/>
            <ac:spMk id="8" creationId="{386191B5-2583-4B3E-B008-3E5A37614715}"/>
          </ac:spMkLst>
        </pc:spChg>
        <pc:spChg chg="add del">
          <ac:chgData name="Vincenzo Romano" userId="28d6a931cc4a616f" providerId="LiveId" clId="{76BB0D92-164C-47F7-8049-A689A1953C4E}" dt="2020-11-21T11:56:03.352" v="42" actId="26606"/>
          <ac:spMkLst>
            <pc:docMk/>
            <pc:sldMk cId="2620350051" sldId="257"/>
            <ac:spMk id="9" creationId="{526E0BFB-CDF1-4990-8C11-AC849311E0A8}"/>
          </ac:spMkLst>
        </pc:spChg>
        <pc:spChg chg="add">
          <ac:chgData name="Vincenzo Romano" userId="28d6a931cc4a616f" providerId="LiveId" clId="{76BB0D92-164C-47F7-8049-A689A1953C4E}" dt="2020-11-21T11:56:16.310" v="45" actId="26606"/>
          <ac:spMkLst>
            <pc:docMk/>
            <pc:sldMk cId="2620350051" sldId="257"/>
            <ac:spMk id="10" creationId="{295C4DB5-1B45-490F-A51B-23C9B9A433C2}"/>
          </ac:spMkLst>
        </pc:spChg>
        <pc:spChg chg="add del">
          <ac:chgData name="Vincenzo Romano" userId="28d6a931cc4a616f" providerId="LiveId" clId="{76BB0D92-164C-47F7-8049-A689A1953C4E}" dt="2020-11-21T11:56:03.352" v="42" actId="26606"/>
          <ac:spMkLst>
            <pc:docMk/>
            <pc:sldMk cId="2620350051" sldId="257"/>
            <ac:spMk id="11" creationId="{6069A1F8-9BEB-4786-9694-FC48B2D75D21}"/>
          </ac:spMkLst>
        </pc:spChg>
        <pc:spChg chg="add">
          <ac:chgData name="Vincenzo Romano" userId="28d6a931cc4a616f" providerId="LiveId" clId="{76BB0D92-164C-47F7-8049-A689A1953C4E}" dt="2020-11-21T11:56:16.310" v="45" actId="26606"/>
          <ac:spMkLst>
            <pc:docMk/>
            <pc:sldMk cId="2620350051" sldId="257"/>
            <ac:spMk id="13" creationId="{63C20DDE-67DF-47CA-B658-875EA5D810BA}"/>
          </ac:spMkLst>
        </pc:spChg>
        <pc:spChg chg="add">
          <ac:chgData name="Vincenzo Romano" userId="28d6a931cc4a616f" providerId="LiveId" clId="{76BB0D92-164C-47F7-8049-A689A1953C4E}" dt="2020-11-21T11:56:16.310" v="45" actId="26606"/>
          <ac:spMkLst>
            <pc:docMk/>
            <pc:sldMk cId="2620350051" sldId="257"/>
            <ac:spMk id="15" creationId="{72B4ED93-D6A4-4A1D-9CA7-A0549AB6D402}"/>
          </ac:spMkLst>
        </pc:spChg>
        <pc:spChg chg="add">
          <ac:chgData name="Vincenzo Romano" userId="28d6a931cc4a616f" providerId="LiveId" clId="{76BB0D92-164C-47F7-8049-A689A1953C4E}" dt="2020-11-21T11:56:16.310" v="45" actId="26606"/>
          <ac:spMkLst>
            <pc:docMk/>
            <pc:sldMk cId="2620350051" sldId="257"/>
            <ac:spMk id="17" creationId="{A9C7CFDB-8577-4539-8795-F8B34A3075B2}"/>
          </ac:spMkLst>
        </pc:spChg>
        <pc:picChg chg="add mod">
          <ac:chgData name="Vincenzo Romano" userId="28d6a931cc4a616f" providerId="LiveId" clId="{76BB0D92-164C-47F7-8049-A689A1953C4E}" dt="2020-11-21T11:56:16.310" v="45" actId="26606"/>
          <ac:picMkLst>
            <pc:docMk/>
            <pc:sldMk cId="2620350051" sldId="257"/>
            <ac:picMk id="4" creationId="{F631C998-30E8-40F3-AAC3-E65920710CEE}"/>
          </ac:picMkLst>
        </pc:picChg>
        <pc:picChg chg="add del">
          <ac:chgData name="Vincenzo Romano" userId="28d6a931cc4a616f" providerId="LiveId" clId="{76BB0D92-164C-47F7-8049-A689A1953C4E}" dt="2020-11-21T11:56:03.088" v="41"/>
          <ac:picMkLst>
            <pc:docMk/>
            <pc:sldMk cId="2620350051" sldId="257"/>
            <ac:picMk id="5" creationId="{06C6AA0C-9D90-4135-ACB0-87A370E63642}"/>
          </ac:picMkLst>
        </pc:picChg>
      </pc:sldChg>
      <pc:sldChg chg="addSp delSp modSp add mod setBg setClrOvrMap">
        <pc:chgData name="Vincenzo Romano" userId="28d6a931cc4a616f" providerId="LiveId" clId="{76BB0D92-164C-47F7-8049-A689A1953C4E}" dt="2020-11-21T13:13:21.697" v="546" actId="2710"/>
        <pc:sldMkLst>
          <pc:docMk/>
          <pc:sldMk cId="2183526596" sldId="258"/>
        </pc:sldMkLst>
        <pc:spChg chg="mod ord">
          <ac:chgData name="Vincenzo Romano" userId="28d6a931cc4a616f" providerId="LiveId" clId="{76BB0D92-164C-47F7-8049-A689A1953C4E}" dt="2020-11-21T13:13:21.697" v="546" actId="2710"/>
          <ac:spMkLst>
            <pc:docMk/>
            <pc:sldMk cId="2183526596" sldId="258"/>
            <ac:spMk id="2" creationId="{73E4EC31-4AF4-4D83-B3D4-D7C12061A3B0}"/>
          </ac:spMkLst>
        </pc:spChg>
        <pc:spChg chg="del mod ord">
          <ac:chgData name="Vincenzo Romano" userId="28d6a931cc4a616f" providerId="LiveId" clId="{76BB0D92-164C-47F7-8049-A689A1953C4E}" dt="2020-11-21T13:12:46.992" v="545"/>
          <ac:spMkLst>
            <pc:docMk/>
            <pc:sldMk cId="2183526596" sldId="258"/>
            <ac:spMk id="3" creationId="{97B002F9-EA48-4600-99BB-0AE2CECC6973}"/>
          </ac:spMkLst>
        </pc:spChg>
        <pc:spChg chg="add del">
          <ac:chgData name="Vincenzo Romano" userId="28d6a931cc4a616f" providerId="LiveId" clId="{76BB0D92-164C-47F7-8049-A689A1953C4E}" dt="2020-11-21T13:11:58.183" v="541" actId="26606"/>
          <ac:spMkLst>
            <pc:docMk/>
            <pc:sldMk cId="2183526596" sldId="258"/>
            <ac:spMk id="6" creationId="{26B4480E-B7FF-4481-890E-043A69AE6FE2}"/>
          </ac:spMkLst>
        </pc:spChg>
        <pc:spChg chg="add del">
          <ac:chgData name="Vincenzo Romano" userId="28d6a931cc4a616f" providerId="LiveId" clId="{76BB0D92-164C-47F7-8049-A689A1953C4E}" dt="2020-11-21T12:11:43.730" v="501" actId="26606"/>
          <ac:spMkLst>
            <pc:docMk/>
            <pc:sldMk cId="2183526596" sldId="258"/>
            <ac:spMk id="9" creationId="{526E0BFB-CDF1-4990-8C11-AC849311E0A8}"/>
          </ac:spMkLst>
        </pc:spChg>
        <pc:spChg chg="add del">
          <ac:chgData name="Vincenzo Romano" userId="28d6a931cc4a616f" providerId="LiveId" clId="{76BB0D92-164C-47F7-8049-A689A1953C4E}" dt="2020-11-21T12:11:43.730" v="501" actId="26606"/>
          <ac:spMkLst>
            <pc:docMk/>
            <pc:sldMk cId="2183526596" sldId="258"/>
            <ac:spMk id="11" creationId="{6069A1F8-9BEB-4786-9694-FC48B2D75D21}"/>
          </ac:spMkLst>
        </pc:spChg>
        <pc:spChg chg="add del">
          <ac:chgData name="Vincenzo Romano" userId="28d6a931cc4a616f" providerId="LiveId" clId="{76BB0D92-164C-47F7-8049-A689A1953C4E}" dt="2020-11-21T13:11:58.183" v="541" actId="26606"/>
          <ac:spMkLst>
            <pc:docMk/>
            <pc:sldMk cId="2183526596" sldId="258"/>
            <ac:spMk id="15" creationId="{C1FA8F66-3B85-411D-A2A6-A50DF3026D9A}"/>
          </ac:spMkLst>
        </pc:spChg>
        <pc:spChg chg="add del">
          <ac:chgData name="Vincenzo Romano" userId="28d6a931cc4a616f" providerId="LiveId" clId="{76BB0D92-164C-47F7-8049-A689A1953C4E}" dt="2020-11-21T12:11:38.247" v="496" actId="26606"/>
          <ac:spMkLst>
            <pc:docMk/>
            <pc:sldMk cId="2183526596" sldId="258"/>
            <ac:spMk id="16" creationId="{C946306D-5ADD-463A-949A-DEEBA39D70DC}"/>
          </ac:spMkLst>
        </pc:spChg>
        <pc:spChg chg="add del">
          <ac:chgData name="Vincenzo Romano" userId="28d6a931cc4a616f" providerId="LiveId" clId="{76BB0D92-164C-47F7-8049-A689A1953C4E}" dt="2020-11-21T13:11:58.183" v="541" actId="26606"/>
          <ac:spMkLst>
            <pc:docMk/>
            <pc:sldMk cId="2183526596" sldId="258"/>
            <ac:spMk id="17" creationId="{D695E25C-06E7-4082-BE92-B571B616BC5A}"/>
          </ac:spMkLst>
        </pc:spChg>
        <pc:spChg chg="add del">
          <ac:chgData name="Vincenzo Romano" userId="28d6a931cc4a616f" providerId="LiveId" clId="{76BB0D92-164C-47F7-8049-A689A1953C4E}" dt="2020-11-21T12:11:38.247" v="496" actId="26606"/>
          <ac:spMkLst>
            <pc:docMk/>
            <pc:sldMk cId="2183526596" sldId="258"/>
            <ac:spMk id="18" creationId="{A473A035-1F9A-4381-AC96-683CD2DF5DE8}"/>
          </ac:spMkLst>
        </pc:spChg>
        <pc:spChg chg="add del">
          <ac:chgData name="Vincenzo Romano" userId="28d6a931cc4a616f" providerId="LiveId" clId="{76BB0D92-164C-47F7-8049-A689A1953C4E}" dt="2020-11-21T13:11:58.183" v="541" actId="26606"/>
          <ac:spMkLst>
            <pc:docMk/>
            <pc:sldMk cId="2183526596" sldId="258"/>
            <ac:spMk id="19" creationId="{E64BD7DF-F4BB-427F-B4F6-6DC83A59AA0F}"/>
          </ac:spMkLst>
        </pc:spChg>
        <pc:spChg chg="add del">
          <ac:chgData name="Vincenzo Romano" userId="28d6a931cc4a616f" providerId="LiveId" clId="{76BB0D92-164C-47F7-8049-A689A1953C4E}" dt="2020-11-21T12:11:38.247" v="496" actId="26606"/>
          <ac:spMkLst>
            <pc:docMk/>
            <pc:sldMk cId="2183526596" sldId="258"/>
            <ac:spMk id="20" creationId="{CF4ED641-0671-4D88-92E6-026A8C9F1A4E}"/>
          </ac:spMkLst>
        </pc:spChg>
        <pc:spChg chg="add del">
          <ac:chgData name="Vincenzo Romano" userId="28d6a931cc4a616f" providerId="LiveId" clId="{76BB0D92-164C-47F7-8049-A689A1953C4E}" dt="2020-11-21T12:11:38.247" v="496" actId="26606"/>
          <ac:spMkLst>
            <pc:docMk/>
            <pc:sldMk cId="2183526596" sldId="258"/>
            <ac:spMk id="22" creationId="{7A02EF2F-E7B1-40FC-885B-C4D89902B6E0}"/>
          </ac:spMkLst>
        </pc:spChg>
        <pc:spChg chg="add del">
          <ac:chgData name="Vincenzo Romano" userId="28d6a931cc4a616f" providerId="LiveId" clId="{76BB0D92-164C-47F7-8049-A689A1953C4E}" dt="2020-11-21T12:11:38.247" v="496" actId="26606"/>
          <ac:spMkLst>
            <pc:docMk/>
            <pc:sldMk cId="2183526596" sldId="258"/>
            <ac:spMk id="24" creationId="{9180D5DB-9658-40A6-A418-7C69982226F4}"/>
          </ac:spMkLst>
        </pc:spChg>
        <pc:grpChg chg="add del">
          <ac:chgData name="Vincenzo Romano" userId="28d6a931cc4a616f" providerId="LiveId" clId="{76BB0D92-164C-47F7-8049-A689A1953C4E}" dt="2020-11-21T13:11:58.183" v="541" actId="26606"/>
          <ac:grpSpMkLst>
            <pc:docMk/>
            <pc:sldMk cId="2183526596" sldId="258"/>
            <ac:grpSpMk id="7" creationId="{79394E1F-0B5F-497D-B2A6-8383A2A54834}"/>
          </ac:grpSpMkLst>
        </pc:grpChg>
        <pc:grpChg chg="add del">
          <ac:chgData name="Vincenzo Romano" userId="28d6a931cc4a616f" providerId="LiveId" clId="{76BB0D92-164C-47F7-8049-A689A1953C4E}" dt="2020-11-21T13:11:50.030" v="539" actId="26606"/>
          <ac:grpSpMkLst>
            <pc:docMk/>
            <pc:sldMk cId="2183526596" sldId="258"/>
            <ac:grpSpMk id="21" creationId="{3A852E5D-96B2-47B5-AB0F-426F231FBD41}"/>
          </ac:grpSpMkLst>
        </pc:grpChg>
        <pc:picChg chg="add mod ord">
          <ac:chgData name="Vincenzo Romano" userId="28d6a931cc4a616f" providerId="LiveId" clId="{76BB0D92-164C-47F7-8049-A689A1953C4E}" dt="2020-11-21T13:11:58.183" v="541" actId="26606"/>
          <ac:picMkLst>
            <pc:docMk/>
            <pc:sldMk cId="2183526596" sldId="258"/>
            <ac:picMk id="4" creationId="{F2D2DA77-737B-4E12-BDC3-958F008436DA}"/>
          </ac:picMkLst>
        </pc:picChg>
        <pc:picChg chg="add mod ord">
          <ac:chgData name="Vincenzo Romano" userId="28d6a931cc4a616f" providerId="LiveId" clId="{76BB0D92-164C-47F7-8049-A689A1953C4E}" dt="2020-11-21T13:11:58.183" v="541" actId="26606"/>
          <ac:picMkLst>
            <pc:docMk/>
            <pc:sldMk cId="2183526596" sldId="258"/>
            <ac:picMk id="5" creationId="{6133E1F7-D391-4E48-87A7-AB9F4DEE9564}"/>
          </ac:picMkLst>
        </pc:picChg>
        <pc:picChg chg="add">
          <ac:chgData name="Vincenzo Romano" userId="28d6a931cc4a616f" providerId="LiveId" clId="{76BB0D92-164C-47F7-8049-A689A1953C4E}" dt="2020-11-21T13:12:14.200" v="543"/>
          <ac:picMkLst>
            <pc:docMk/>
            <pc:sldMk cId="2183526596" sldId="258"/>
            <ac:picMk id="8" creationId="{2989E5C7-E0C3-4359-A47C-205F58E6D66F}"/>
          </ac:picMkLst>
        </pc:picChg>
      </pc:sldChg>
      <pc:sldChg chg="add del">
        <pc:chgData name="Vincenzo Romano" userId="28d6a931cc4a616f" providerId="LiveId" clId="{76BB0D92-164C-47F7-8049-A689A1953C4E}" dt="2020-11-21T12:01:45.490" v="416"/>
        <pc:sldMkLst>
          <pc:docMk/>
          <pc:sldMk cId="2966939201" sldId="258"/>
        </pc:sldMkLst>
      </pc:sldChg>
      <pc:sldChg chg="addSp delSp modSp add mod setBg setClrOvrMap">
        <pc:chgData name="Vincenzo Romano" userId="28d6a931cc4a616f" providerId="LiveId" clId="{76BB0D92-164C-47F7-8049-A689A1953C4E}" dt="2020-11-21T13:17:46.010" v="566" actId="1076"/>
        <pc:sldMkLst>
          <pc:docMk/>
          <pc:sldMk cId="249441973" sldId="259"/>
        </pc:sldMkLst>
        <pc:spChg chg="mod">
          <ac:chgData name="Vincenzo Romano" userId="28d6a931cc4a616f" providerId="LiveId" clId="{76BB0D92-164C-47F7-8049-A689A1953C4E}" dt="2020-11-21T13:16:12.361" v="557" actId="26606"/>
          <ac:spMkLst>
            <pc:docMk/>
            <pc:sldMk cId="249441973" sldId="259"/>
            <ac:spMk id="2" creationId="{3A7585AA-9774-470F-A635-41DCCD4CD51E}"/>
          </ac:spMkLst>
        </pc:spChg>
        <pc:spChg chg="del mod">
          <ac:chgData name="Vincenzo Romano" userId="28d6a931cc4a616f" providerId="LiveId" clId="{76BB0D92-164C-47F7-8049-A689A1953C4E}" dt="2020-11-21T13:16:35.379" v="559"/>
          <ac:spMkLst>
            <pc:docMk/>
            <pc:sldMk cId="249441973" sldId="259"/>
            <ac:spMk id="3" creationId="{322E9B8B-82E4-43DE-A0F7-7A93EA2BDFEE}"/>
          </ac:spMkLst>
        </pc:spChg>
        <pc:spChg chg="add del">
          <ac:chgData name="Vincenzo Romano" userId="28d6a931cc4a616f" providerId="LiveId" clId="{76BB0D92-164C-47F7-8049-A689A1953C4E}" dt="2020-11-21T12:28:58.006" v="528" actId="26606"/>
          <ac:spMkLst>
            <pc:docMk/>
            <pc:sldMk cId="249441973" sldId="259"/>
            <ac:spMk id="9" creationId="{7CA59BF9-6B4A-4513-A761-F0F7B765124B}"/>
          </ac:spMkLst>
        </pc:spChg>
        <pc:spChg chg="add del">
          <ac:chgData name="Vincenzo Romano" userId="28d6a931cc4a616f" providerId="LiveId" clId="{76BB0D92-164C-47F7-8049-A689A1953C4E}" dt="2020-11-21T12:28:58.006" v="528" actId="26606"/>
          <ac:spMkLst>
            <pc:docMk/>
            <pc:sldMk cId="249441973" sldId="259"/>
            <ac:spMk id="11" creationId="{98C949DA-AD3D-4D8C-8B43-091F8E8B2735}"/>
          </ac:spMkLst>
        </pc:spChg>
        <pc:spChg chg="add del">
          <ac:chgData name="Vincenzo Romano" userId="28d6a931cc4a616f" providerId="LiveId" clId="{76BB0D92-164C-47F7-8049-A689A1953C4E}" dt="2020-11-21T12:28:58.006" v="528" actId="26606"/>
          <ac:spMkLst>
            <pc:docMk/>
            <pc:sldMk cId="249441973" sldId="259"/>
            <ac:spMk id="13" creationId="{B3AAE564-1BB5-4C9F-815D-432D99AFB2FD}"/>
          </ac:spMkLst>
        </pc:spChg>
        <pc:spChg chg="add del">
          <ac:chgData name="Vincenzo Romano" userId="28d6a931cc4a616f" providerId="LiveId" clId="{76BB0D92-164C-47F7-8049-A689A1953C4E}" dt="2020-11-21T12:28:58.006" v="528" actId="26606"/>
          <ac:spMkLst>
            <pc:docMk/>
            <pc:sldMk cId="249441973" sldId="259"/>
            <ac:spMk id="15" creationId="{6DB34C8E-19EE-4246-8A53-5C278DB44541}"/>
          </ac:spMkLst>
        </pc:spChg>
        <pc:spChg chg="add del">
          <ac:chgData name="Vincenzo Romano" userId="28d6a931cc4a616f" providerId="LiveId" clId="{76BB0D92-164C-47F7-8049-A689A1953C4E}" dt="2020-11-21T12:28:58.006" v="528" actId="26606"/>
          <ac:spMkLst>
            <pc:docMk/>
            <pc:sldMk cId="249441973" sldId="259"/>
            <ac:spMk id="17" creationId="{CF766FAB-51B8-4B1C-A418-CDF2F6C0F141}"/>
          </ac:spMkLst>
        </pc:spChg>
        <pc:spChg chg="add del">
          <ac:chgData name="Vincenzo Romano" userId="28d6a931cc4a616f" providerId="LiveId" clId="{76BB0D92-164C-47F7-8049-A689A1953C4E}" dt="2020-11-21T12:28:57.998" v="527" actId="26606"/>
          <ac:spMkLst>
            <pc:docMk/>
            <pc:sldMk cId="249441973" sldId="259"/>
            <ac:spMk id="22" creationId="{386191B5-2583-4B3E-B008-3E5A37614715}"/>
          </ac:spMkLst>
        </pc:spChg>
        <pc:spChg chg="add del">
          <ac:chgData name="Vincenzo Romano" userId="28d6a931cc4a616f" providerId="LiveId" clId="{76BB0D92-164C-47F7-8049-A689A1953C4E}" dt="2020-11-21T12:28:57.998" v="527" actId="26606"/>
          <ac:spMkLst>
            <pc:docMk/>
            <pc:sldMk cId="249441973" sldId="259"/>
            <ac:spMk id="24" creationId="{295C4DB5-1B45-490F-A51B-23C9B9A433C2}"/>
          </ac:spMkLst>
        </pc:spChg>
        <pc:spChg chg="add del">
          <ac:chgData name="Vincenzo Romano" userId="28d6a931cc4a616f" providerId="LiveId" clId="{76BB0D92-164C-47F7-8049-A689A1953C4E}" dt="2020-11-21T12:28:57.998" v="527" actId="26606"/>
          <ac:spMkLst>
            <pc:docMk/>
            <pc:sldMk cId="249441973" sldId="259"/>
            <ac:spMk id="26" creationId="{63C20DDE-67DF-47CA-B658-875EA5D810BA}"/>
          </ac:spMkLst>
        </pc:spChg>
        <pc:spChg chg="add del">
          <ac:chgData name="Vincenzo Romano" userId="28d6a931cc4a616f" providerId="LiveId" clId="{76BB0D92-164C-47F7-8049-A689A1953C4E}" dt="2020-11-21T12:28:57.998" v="527" actId="26606"/>
          <ac:spMkLst>
            <pc:docMk/>
            <pc:sldMk cId="249441973" sldId="259"/>
            <ac:spMk id="28" creationId="{72B4ED93-D6A4-4A1D-9CA7-A0549AB6D402}"/>
          </ac:spMkLst>
        </pc:spChg>
        <pc:spChg chg="add del">
          <ac:chgData name="Vincenzo Romano" userId="28d6a931cc4a616f" providerId="LiveId" clId="{76BB0D92-164C-47F7-8049-A689A1953C4E}" dt="2020-11-21T12:28:57.998" v="527" actId="26606"/>
          <ac:spMkLst>
            <pc:docMk/>
            <pc:sldMk cId="249441973" sldId="259"/>
            <ac:spMk id="30" creationId="{A9C7CFDB-8577-4539-8795-F8B34A3075B2}"/>
          </ac:spMkLst>
        </pc:spChg>
        <pc:spChg chg="add del">
          <ac:chgData name="Vincenzo Romano" userId="28d6a931cc4a616f" providerId="LiveId" clId="{76BB0D92-164C-47F7-8049-A689A1953C4E}" dt="2020-11-21T13:14:19.142" v="551" actId="26606"/>
          <ac:spMkLst>
            <pc:docMk/>
            <pc:sldMk cId="249441973" sldId="259"/>
            <ac:spMk id="32" creationId="{F7207B7B-5C57-458C-BE38-95D2CD7655BB}"/>
          </ac:spMkLst>
        </pc:spChg>
        <pc:spChg chg="add del">
          <ac:chgData name="Vincenzo Romano" userId="28d6a931cc4a616f" providerId="LiveId" clId="{76BB0D92-164C-47F7-8049-A689A1953C4E}" dt="2020-11-21T13:14:19.142" v="551" actId="26606"/>
          <ac:spMkLst>
            <pc:docMk/>
            <pc:sldMk cId="249441973" sldId="259"/>
            <ac:spMk id="33" creationId="{9822E561-F97C-4CBB-A9A6-A6BF6317BC84}"/>
          </ac:spMkLst>
        </pc:spChg>
        <pc:spChg chg="add del">
          <ac:chgData name="Vincenzo Romano" userId="28d6a931cc4a616f" providerId="LiveId" clId="{76BB0D92-164C-47F7-8049-A689A1953C4E}" dt="2020-11-21T13:14:19.142" v="551" actId="26606"/>
          <ac:spMkLst>
            <pc:docMk/>
            <pc:sldMk cId="249441973" sldId="259"/>
            <ac:spMk id="34" creationId="{B01B0E58-A5C8-4CDA-A2E0-35DF94E59857}"/>
          </ac:spMkLst>
        </pc:spChg>
        <pc:spChg chg="add del mod">
          <ac:chgData name="Vincenzo Romano" userId="28d6a931cc4a616f" providerId="LiveId" clId="{76BB0D92-164C-47F7-8049-A689A1953C4E}" dt="2020-11-21T13:16:21.298" v="558" actId="207"/>
          <ac:spMkLst>
            <pc:docMk/>
            <pc:sldMk cId="249441973" sldId="259"/>
            <ac:spMk id="39" creationId="{42D4960A-896E-4F6B-BF65-B4662AC9DEB6}"/>
          </ac:spMkLst>
        </pc:spChg>
        <pc:spChg chg="add del mod">
          <ac:chgData name="Vincenzo Romano" userId="28d6a931cc4a616f" providerId="LiveId" clId="{76BB0D92-164C-47F7-8049-A689A1953C4E}" dt="2020-11-21T13:16:21.298" v="558" actId="207"/>
          <ac:spMkLst>
            <pc:docMk/>
            <pc:sldMk cId="249441973" sldId="259"/>
            <ac:spMk id="41" creationId="{5684944A-8803-462C-84C5-4576C56A7758}"/>
          </ac:spMkLst>
        </pc:spChg>
        <pc:spChg chg="add del mod">
          <ac:chgData name="Vincenzo Romano" userId="28d6a931cc4a616f" providerId="LiveId" clId="{76BB0D92-164C-47F7-8049-A689A1953C4E}" dt="2020-11-21T13:16:21.298" v="558" actId="207"/>
          <ac:spMkLst>
            <pc:docMk/>
            <pc:sldMk cId="249441973" sldId="259"/>
            <ac:spMk id="43" creationId="{E07F3B49-8C20-42F5-831D-59306D05F667}"/>
          </ac:spMkLst>
        </pc:spChg>
        <pc:spChg chg="add del">
          <ac:chgData name="Vincenzo Romano" userId="28d6a931cc4a616f" providerId="LiveId" clId="{76BB0D92-164C-47F7-8049-A689A1953C4E}" dt="2020-11-21T13:16:12.361" v="557" actId="26606"/>
          <ac:spMkLst>
            <pc:docMk/>
            <pc:sldMk cId="249441973" sldId="259"/>
            <ac:spMk id="48" creationId="{5AB2E6AC-5E8D-4680-8E51-C7DEBC229EB8}"/>
          </ac:spMkLst>
        </pc:spChg>
        <pc:spChg chg="add del">
          <ac:chgData name="Vincenzo Romano" userId="28d6a931cc4a616f" providerId="LiveId" clId="{76BB0D92-164C-47F7-8049-A689A1953C4E}" dt="2020-11-21T13:16:12.361" v="557" actId="26606"/>
          <ac:spMkLst>
            <pc:docMk/>
            <pc:sldMk cId="249441973" sldId="259"/>
            <ac:spMk id="50" creationId="{F26AAF2D-2300-4B67-BCB0-3AF9A0E9B9C3}"/>
          </ac:spMkLst>
        </pc:spChg>
        <pc:spChg chg="add del">
          <ac:chgData name="Vincenzo Romano" userId="28d6a931cc4a616f" providerId="LiveId" clId="{76BB0D92-164C-47F7-8049-A689A1953C4E}" dt="2020-11-21T13:16:12.361" v="557" actId="26606"/>
          <ac:spMkLst>
            <pc:docMk/>
            <pc:sldMk cId="249441973" sldId="259"/>
            <ac:spMk id="52" creationId="{6CFB0754-4B80-4D42-9CC6-CD4DA5D14A4B}"/>
          </ac:spMkLst>
        </pc:spChg>
        <pc:spChg chg="add del">
          <ac:chgData name="Vincenzo Romano" userId="28d6a931cc4a616f" providerId="LiveId" clId="{76BB0D92-164C-47F7-8049-A689A1953C4E}" dt="2020-11-21T13:16:12.361" v="557" actId="26606"/>
          <ac:spMkLst>
            <pc:docMk/>
            <pc:sldMk cId="249441973" sldId="259"/>
            <ac:spMk id="54" creationId="{9CF9D515-1DD5-4351-BC29-817B82FF4A63}"/>
          </ac:spMkLst>
        </pc:spChg>
        <pc:spChg chg="add del">
          <ac:chgData name="Vincenzo Romano" userId="28d6a931cc4a616f" providerId="LiveId" clId="{76BB0D92-164C-47F7-8049-A689A1953C4E}" dt="2020-11-21T13:16:12.361" v="557" actId="26606"/>
          <ac:spMkLst>
            <pc:docMk/>
            <pc:sldMk cId="249441973" sldId="259"/>
            <ac:spMk id="56" creationId="{C77E36AC-2E9C-49D7-8A42-C9C585912A9B}"/>
          </ac:spMkLst>
        </pc:spChg>
        <pc:picChg chg="add del mod ord">
          <ac:chgData name="Vincenzo Romano" userId="28d6a931cc4a616f" providerId="LiveId" clId="{76BB0D92-164C-47F7-8049-A689A1953C4E}" dt="2020-11-21T12:28:42.496" v="524" actId="478"/>
          <ac:picMkLst>
            <pc:docMk/>
            <pc:sldMk cId="249441973" sldId="259"/>
            <ac:picMk id="4" creationId="{ECBA13B9-4BDB-43FC-B826-9262B2A4C39F}"/>
          </ac:picMkLst>
        </pc:picChg>
        <pc:picChg chg="add mod ord">
          <ac:chgData name="Vincenzo Romano" userId="28d6a931cc4a616f" providerId="LiveId" clId="{76BB0D92-164C-47F7-8049-A689A1953C4E}" dt="2020-11-21T13:17:46.010" v="566" actId="1076"/>
          <ac:picMkLst>
            <pc:docMk/>
            <pc:sldMk cId="249441973" sldId="259"/>
            <ac:picMk id="5" creationId="{5E03B7C2-83F4-4AC5-8289-B0D2593045EE}"/>
          </ac:picMkLst>
        </pc:picChg>
        <pc:picChg chg="add del">
          <ac:chgData name="Vincenzo Romano" userId="28d6a931cc4a616f" providerId="LiveId" clId="{76BB0D92-164C-47F7-8049-A689A1953C4E}" dt="2020-11-21T13:13:54.433" v="548"/>
          <ac:picMkLst>
            <pc:docMk/>
            <pc:sldMk cId="249441973" sldId="259"/>
            <ac:picMk id="6" creationId="{C40F046C-D9BA-41D9-A956-B3E9BB0C22B0}"/>
          </ac:picMkLst>
        </pc:picChg>
        <pc:picChg chg="add del">
          <ac:chgData name="Vincenzo Romano" userId="28d6a931cc4a616f" providerId="LiveId" clId="{76BB0D92-164C-47F7-8049-A689A1953C4E}" dt="2020-11-21T13:14:06.427" v="550"/>
          <ac:picMkLst>
            <pc:docMk/>
            <pc:sldMk cId="249441973" sldId="259"/>
            <ac:picMk id="7" creationId="{4E1FC980-1B58-4AB2-9D11-47583D12B895}"/>
          </ac:picMkLst>
        </pc:picChg>
        <pc:picChg chg="add mod ord">
          <ac:chgData name="Vincenzo Romano" userId="28d6a931cc4a616f" providerId="LiveId" clId="{76BB0D92-164C-47F7-8049-A689A1953C4E}" dt="2020-11-21T13:17:00.691" v="565" actId="14100"/>
          <ac:picMkLst>
            <pc:docMk/>
            <pc:sldMk cId="249441973" sldId="259"/>
            <ac:picMk id="8" creationId="{A390A2BC-A16C-4621-8D7F-03D4A0F1D012}"/>
          </ac:picMkLst>
        </pc:picChg>
      </pc:sldChg>
      <pc:sldChg chg="addSp delSp modSp add mod setBg modAnim">
        <pc:chgData name="Vincenzo Romano" userId="28d6a931cc4a616f" providerId="LiveId" clId="{76BB0D92-164C-47F7-8049-A689A1953C4E}" dt="2020-11-21T13:30:24.985" v="941"/>
        <pc:sldMkLst>
          <pc:docMk/>
          <pc:sldMk cId="2836872741" sldId="260"/>
        </pc:sldMkLst>
        <pc:spChg chg="mod">
          <ac:chgData name="Vincenzo Romano" userId="28d6a931cc4a616f" providerId="LiveId" clId="{76BB0D92-164C-47F7-8049-A689A1953C4E}" dt="2020-11-21T13:28:59.838" v="608" actId="14100"/>
          <ac:spMkLst>
            <pc:docMk/>
            <pc:sldMk cId="2836872741" sldId="260"/>
            <ac:spMk id="2" creationId="{39E1CD14-AA92-43BA-8753-E56B865429FE}"/>
          </ac:spMkLst>
        </pc:spChg>
        <pc:spChg chg="del mod">
          <ac:chgData name="Vincenzo Romano" userId="28d6a931cc4a616f" providerId="LiveId" clId="{76BB0D92-164C-47F7-8049-A689A1953C4E}" dt="2020-11-21T13:29:12.966" v="609"/>
          <ac:spMkLst>
            <pc:docMk/>
            <pc:sldMk cId="2836872741" sldId="260"/>
            <ac:spMk id="3" creationId="{257C6D42-6AEB-4C49-9E04-7B5F991BB068}"/>
          </ac:spMkLst>
        </pc:spChg>
        <pc:spChg chg="add">
          <ac:chgData name="Vincenzo Romano" userId="28d6a931cc4a616f" providerId="LiveId" clId="{76BB0D92-164C-47F7-8049-A689A1953C4E}" dt="2020-11-21T13:27:53.144" v="569" actId="26606"/>
          <ac:spMkLst>
            <pc:docMk/>
            <pc:sldMk cId="2836872741" sldId="260"/>
            <ac:spMk id="9" creationId="{26B4480E-B7FF-4481-890E-043A69AE6FE2}"/>
          </ac:spMkLst>
        </pc:spChg>
        <pc:grpChg chg="add">
          <ac:chgData name="Vincenzo Romano" userId="28d6a931cc4a616f" providerId="LiveId" clId="{76BB0D92-164C-47F7-8049-A689A1953C4E}" dt="2020-11-21T13:27:53.144" v="569" actId="26606"/>
          <ac:grpSpMkLst>
            <pc:docMk/>
            <pc:sldMk cId="2836872741" sldId="260"/>
            <ac:grpSpMk id="11" creationId="{79394E1F-0B5F-497D-B2A6-8383A2A54834}"/>
          </ac:grpSpMkLst>
        </pc:grpChg>
        <pc:picChg chg="add mod">
          <ac:chgData name="Vincenzo Romano" userId="28d6a931cc4a616f" providerId="LiveId" clId="{76BB0D92-164C-47F7-8049-A689A1953C4E}" dt="2020-11-21T13:28:20.043" v="576" actId="14100"/>
          <ac:picMkLst>
            <pc:docMk/>
            <pc:sldMk cId="2836872741" sldId="260"/>
            <ac:picMk id="4" creationId="{D6E3D2FB-C9F2-42C8-B548-AC7134668F4E}"/>
          </ac:picMkLst>
        </pc:picChg>
      </pc:sldChg>
      <pc:sldChg chg="addSp delSp modSp add mod setBg setClrOvrMap">
        <pc:chgData name="Vincenzo Romano" userId="28d6a931cc4a616f" providerId="LiveId" clId="{76BB0D92-164C-47F7-8049-A689A1953C4E}" dt="2020-11-21T13:37:39.759" v="1184" actId="1076"/>
        <pc:sldMkLst>
          <pc:docMk/>
          <pc:sldMk cId="609058367" sldId="261"/>
        </pc:sldMkLst>
        <pc:spChg chg="mod">
          <ac:chgData name="Vincenzo Romano" userId="28d6a931cc4a616f" providerId="LiveId" clId="{76BB0D92-164C-47F7-8049-A689A1953C4E}" dt="2020-11-21T13:37:23.838" v="1183" actId="113"/>
          <ac:spMkLst>
            <pc:docMk/>
            <pc:sldMk cId="609058367" sldId="261"/>
            <ac:spMk id="2" creationId="{1BCA8FA0-9E87-49B6-98E1-1E79CF46808A}"/>
          </ac:spMkLst>
        </pc:spChg>
        <pc:spChg chg="del mod">
          <ac:chgData name="Vincenzo Romano" userId="28d6a931cc4a616f" providerId="LiveId" clId="{76BB0D92-164C-47F7-8049-A689A1953C4E}" dt="2020-11-21T13:36:09.637" v="1162"/>
          <ac:spMkLst>
            <pc:docMk/>
            <pc:sldMk cId="609058367" sldId="261"/>
            <ac:spMk id="3" creationId="{D5C91316-31F3-4584-96C6-E065FDDC033B}"/>
          </ac:spMkLst>
        </pc:spChg>
        <pc:spChg chg="add">
          <ac:chgData name="Vincenzo Romano" userId="28d6a931cc4a616f" providerId="LiveId" clId="{76BB0D92-164C-47F7-8049-A689A1953C4E}" dt="2020-11-21T13:33:21.670" v="944" actId="26606"/>
          <ac:spMkLst>
            <pc:docMk/>
            <pc:sldMk cId="609058367" sldId="261"/>
            <ac:spMk id="9" creationId="{E08D4B6A-8113-4DFB-B82E-B60CAC8E0A50}"/>
          </ac:spMkLst>
        </pc:spChg>
        <pc:spChg chg="add">
          <ac:chgData name="Vincenzo Romano" userId="28d6a931cc4a616f" providerId="LiveId" clId="{76BB0D92-164C-47F7-8049-A689A1953C4E}" dt="2020-11-21T13:33:21.670" v="944" actId="26606"/>
          <ac:spMkLst>
            <pc:docMk/>
            <pc:sldMk cId="609058367" sldId="261"/>
            <ac:spMk id="11" creationId="{9822E561-F97C-4CBB-A9A6-A6BF6317BC84}"/>
          </ac:spMkLst>
        </pc:spChg>
        <pc:spChg chg="add">
          <ac:chgData name="Vincenzo Romano" userId="28d6a931cc4a616f" providerId="LiveId" clId="{76BB0D92-164C-47F7-8049-A689A1953C4E}" dt="2020-11-21T13:33:21.670" v="944" actId="26606"/>
          <ac:spMkLst>
            <pc:docMk/>
            <pc:sldMk cId="609058367" sldId="261"/>
            <ac:spMk id="13" creationId="{B01B0E58-A5C8-4CDA-A2E0-35DF94E59857}"/>
          </ac:spMkLst>
        </pc:spChg>
        <pc:picChg chg="add mod">
          <ac:chgData name="Vincenzo Romano" userId="28d6a931cc4a616f" providerId="LiveId" clId="{76BB0D92-164C-47F7-8049-A689A1953C4E}" dt="2020-11-21T13:37:39.759" v="1184" actId="1076"/>
          <ac:picMkLst>
            <pc:docMk/>
            <pc:sldMk cId="609058367" sldId="261"/>
            <ac:picMk id="4" creationId="{5A2C13DB-96A3-4410-B7CF-1BCD43EA560A}"/>
          </ac:picMkLst>
        </pc:picChg>
      </pc:sldChg>
    </pc:docChg>
  </pc:docChgLst>
  <pc:docChgLst>
    <pc:chgData name="Vincenzo Romano" userId="28d6a931cc4a616f" providerId="LiveId" clId="{7672414A-63CA-4A0D-BE5A-8A4DB3B9C176}"/>
    <pc:docChg chg="custSel modSld">
      <pc:chgData name="Vincenzo Romano" userId="28d6a931cc4a616f" providerId="LiveId" clId="{7672414A-63CA-4A0D-BE5A-8A4DB3B9C176}" dt="2020-11-23T07:56:46.592" v="24" actId="14100"/>
      <pc:docMkLst>
        <pc:docMk/>
      </pc:docMkLst>
      <pc:sldChg chg="delSp modSp mod delAnim">
        <pc:chgData name="Vincenzo Romano" userId="28d6a931cc4a616f" providerId="LiveId" clId="{7672414A-63CA-4A0D-BE5A-8A4DB3B9C176}" dt="2020-11-23T07:39:54.175" v="5" actId="14100"/>
        <pc:sldMkLst>
          <pc:docMk/>
          <pc:sldMk cId="4262829400" sldId="256"/>
        </pc:sldMkLst>
        <pc:picChg chg="del mod">
          <ac:chgData name="Vincenzo Romano" userId="28d6a931cc4a616f" providerId="LiveId" clId="{7672414A-63CA-4A0D-BE5A-8A4DB3B9C176}" dt="2020-11-23T07:39:24.571" v="3" actId="21"/>
          <ac:picMkLst>
            <pc:docMk/>
            <pc:sldMk cId="4262829400" sldId="256"/>
            <ac:picMk id="5" creationId="{9D57508D-114C-40D8-93FB-253D84E87C2A}"/>
          </ac:picMkLst>
        </pc:picChg>
        <pc:picChg chg="mod">
          <ac:chgData name="Vincenzo Romano" userId="28d6a931cc4a616f" providerId="LiveId" clId="{7672414A-63CA-4A0D-BE5A-8A4DB3B9C176}" dt="2020-11-23T07:39:54.175" v="5" actId="14100"/>
          <ac:picMkLst>
            <pc:docMk/>
            <pc:sldMk cId="4262829400" sldId="256"/>
            <ac:picMk id="6" creationId="{6584BCC7-51BD-4EA1-8116-DF4C47112910}"/>
          </ac:picMkLst>
        </pc:picChg>
      </pc:sldChg>
      <pc:sldChg chg="modSp mod">
        <pc:chgData name="Vincenzo Romano" userId="28d6a931cc4a616f" providerId="LiveId" clId="{7672414A-63CA-4A0D-BE5A-8A4DB3B9C176}" dt="2020-11-23T07:41:36.040" v="7" actId="14100"/>
        <pc:sldMkLst>
          <pc:docMk/>
          <pc:sldMk cId="2620350051" sldId="257"/>
        </pc:sldMkLst>
        <pc:picChg chg="mod">
          <ac:chgData name="Vincenzo Romano" userId="28d6a931cc4a616f" providerId="LiveId" clId="{7672414A-63CA-4A0D-BE5A-8A4DB3B9C176}" dt="2020-11-23T07:41:36.040" v="7" actId="14100"/>
          <ac:picMkLst>
            <pc:docMk/>
            <pc:sldMk cId="2620350051" sldId="257"/>
            <ac:picMk id="2" creationId="{9862F589-DA9C-4B6F-9AB5-C9EB3485E901}"/>
          </ac:picMkLst>
        </pc:picChg>
      </pc:sldChg>
      <pc:sldChg chg="modSp mod">
        <pc:chgData name="Vincenzo Romano" userId="28d6a931cc4a616f" providerId="LiveId" clId="{7672414A-63CA-4A0D-BE5A-8A4DB3B9C176}" dt="2020-11-23T07:46:16.685" v="10" actId="1076"/>
        <pc:sldMkLst>
          <pc:docMk/>
          <pc:sldMk cId="2183526596" sldId="258"/>
        </pc:sldMkLst>
        <pc:picChg chg="mod">
          <ac:chgData name="Vincenzo Romano" userId="28d6a931cc4a616f" providerId="LiveId" clId="{7672414A-63CA-4A0D-BE5A-8A4DB3B9C176}" dt="2020-11-23T07:46:16.685" v="10" actId="1076"/>
          <ac:picMkLst>
            <pc:docMk/>
            <pc:sldMk cId="2183526596" sldId="258"/>
            <ac:picMk id="3" creationId="{A97CB82A-5FF2-4BE6-90FE-5135333A12A2}"/>
          </ac:picMkLst>
        </pc:picChg>
      </pc:sldChg>
      <pc:sldChg chg="delSp modSp mod delAnim">
        <pc:chgData name="Vincenzo Romano" userId="28d6a931cc4a616f" providerId="LiveId" clId="{7672414A-63CA-4A0D-BE5A-8A4DB3B9C176}" dt="2020-11-23T07:54:02.684" v="16" actId="1076"/>
        <pc:sldMkLst>
          <pc:docMk/>
          <pc:sldMk cId="249441973" sldId="259"/>
        </pc:sldMkLst>
        <pc:picChg chg="del mod">
          <ac:chgData name="Vincenzo Romano" userId="28d6a931cc4a616f" providerId="LiveId" clId="{7672414A-63CA-4A0D-BE5A-8A4DB3B9C176}" dt="2020-11-23T07:49:54.654" v="15" actId="21"/>
          <ac:picMkLst>
            <pc:docMk/>
            <pc:sldMk cId="249441973" sldId="259"/>
            <ac:picMk id="3" creationId="{3D05F051-094E-4199-B53C-A7E7D580A59C}"/>
          </ac:picMkLst>
        </pc:picChg>
        <pc:picChg chg="mod">
          <ac:chgData name="Vincenzo Romano" userId="28d6a931cc4a616f" providerId="LiveId" clId="{7672414A-63CA-4A0D-BE5A-8A4DB3B9C176}" dt="2020-11-23T07:54:02.684" v="16" actId="1076"/>
          <ac:picMkLst>
            <pc:docMk/>
            <pc:sldMk cId="249441973" sldId="259"/>
            <ac:picMk id="4" creationId="{8861D804-57D3-4CC4-BD6F-5D1C5F476691}"/>
          </ac:picMkLst>
        </pc:picChg>
      </pc:sldChg>
      <pc:sldChg chg="modSp mod">
        <pc:chgData name="Vincenzo Romano" userId="28d6a931cc4a616f" providerId="LiveId" clId="{7672414A-63CA-4A0D-BE5A-8A4DB3B9C176}" dt="2020-11-23T07:55:38.351" v="18" actId="14100"/>
        <pc:sldMkLst>
          <pc:docMk/>
          <pc:sldMk cId="2836872741" sldId="260"/>
        </pc:sldMkLst>
        <pc:picChg chg="mod">
          <ac:chgData name="Vincenzo Romano" userId="28d6a931cc4a616f" providerId="LiveId" clId="{7672414A-63CA-4A0D-BE5A-8A4DB3B9C176}" dt="2020-11-23T07:55:38.351" v="18" actId="14100"/>
          <ac:picMkLst>
            <pc:docMk/>
            <pc:sldMk cId="2836872741" sldId="260"/>
            <ac:picMk id="3" creationId="{87BDEFA1-44B3-46DA-9F40-58BEFE1624A6}"/>
          </ac:picMkLst>
        </pc:picChg>
      </pc:sldChg>
      <pc:sldChg chg="modSp mod">
        <pc:chgData name="Vincenzo Romano" userId="28d6a931cc4a616f" providerId="LiveId" clId="{7672414A-63CA-4A0D-BE5A-8A4DB3B9C176}" dt="2020-11-23T07:56:46.592" v="24" actId="14100"/>
        <pc:sldMkLst>
          <pc:docMk/>
          <pc:sldMk cId="609058367" sldId="261"/>
        </pc:sldMkLst>
        <pc:picChg chg="mod">
          <ac:chgData name="Vincenzo Romano" userId="28d6a931cc4a616f" providerId="LiveId" clId="{7672414A-63CA-4A0D-BE5A-8A4DB3B9C176}" dt="2020-11-23T07:56:46.592" v="24" actId="14100"/>
          <ac:picMkLst>
            <pc:docMk/>
            <pc:sldMk cId="609058367" sldId="261"/>
            <ac:picMk id="3" creationId="{D5CD86E8-82FD-44FA-AE22-E6E71AF71C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4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693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video" Target="https://www.youtube.com/embed/BxHDJhUMHmk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B25D6-6D05-4042-AE51-0600713365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99" b="89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298C7B-4B5B-4F20-843F-6B215293B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065" y="2324906"/>
            <a:ext cx="3403426" cy="1588698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materia e i suoi stati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2E6014-1BA5-4A83-A48A-924DCB5F2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9065" y="3945249"/>
            <a:ext cx="3403426" cy="73882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Doc. Vincenzo Romano.</a:t>
            </a:r>
          </a:p>
          <a:p>
            <a:r>
              <a:rPr lang="it-IT" b="1" dirty="0">
                <a:solidFill>
                  <a:srgbClr val="FF0000"/>
                </a:solidFill>
              </a:rPr>
              <a:t>Classe III F lesso «</a:t>
            </a:r>
            <a:r>
              <a:rPr lang="it-IT" b="1" dirty="0" err="1">
                <a:solidFill>
                  <a:srgbClr val="FF0000"/>
                </a:solidFill>
              </a:rPr>
              <a:t>Frà</a:t>
            </a:r>
            <a:r>
              <a:rPr lang="it-IT" b="1" dirty="0">
                <a:solidFill>
                  <a:srgbClr val="FF0000"/>
                </a:solidFill>
              </a:rPr>
              <a:t> Siciliano».</a:t>
            </a: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584BCC7-51BD-4EA1-8116-DF4C471129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59310" y="842395"/>
            <a:ext cx="1065402" cy="10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386191B5-2583-4B3E-B008-3E5A37614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95C4DB5-1B45-490F-A51B-23C9B9A43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20DDE-67DF-47CA-B658-875EA5D81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B4ED93-D6A4-4A1D-9CA7-A0549AB6D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31C998-30E8-40F3-AAC3-E65920710C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68" b="-1"/>
          <a:stretch/>
        </p:blipFill>
        <p:spPr>
          <a:xfrm>
            <a:off x="446534" y="604757"/>
            <a:ext cx="7498616" cy="57960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C7CFDB-8577-4539-8795-F8B34A30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BC8C79A-44F5-41E2-8ED4-0ACBAB1E8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3019" y="1101300"/>
            <a:ext cx="3081576" cy="51555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dirty="0">
                <a:solidFill>
                  <a:srgbClr val="00B0F0">
                    <a:alpha val="75000"/>
                  </a:srgbClr>
                </a:solidFill>
              </a:rPr>
              <a:t>Tutto ciò che ci circonda ha un peso ed occupa uno spazio è materia. La materia assume tante forme e per questo dobbiamo approfondirne la conoscenza e capire di cosa è fatta. Essa è composta di particelle piccolissime dette atomi che si uniscono a formare particelle più grandi dette molecole.</a:t>
            </a:r>
            <a:br>
              <a:rPr lang="it-IT" sz="2000" b="1" dirty="0">
                <a:solidFill>
                  <a:srgbClr val="00B0F0">
                    <a:alpha val="75000"/>
                  </a:srgbClr>
                </a:solidFill>
              </a:rPr>
            </a:br>
            <a:endParaRPr lang="it-IT" sz="2000" b="1" dirty="0">
              <a:solidFill>
                <a:srgbClr val="00B0F0">
                  <a:alpha val="75000"/>
                </a:srgbClr>
              </a:solidFill>
            </a:endParaRP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862F589-DA9C-4B6F-9AB5-C9EB3485E9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85732" y="701039"/>
            <a:ext cx="1012558" cy="10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5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3E4EC31-4AF4-4D83-B3D4-D7C12061A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155701"/>
            <a:ext cx="3412067" cy="3124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3200" b="1" dirty="0">
                <a:solidFill>
                  <a:srgbClr val="FFC000"/>
                </a:solidFill>
              </a:rPr>
              <a:t>La materia è:</a:t>
            </a:r>
            <a:br>
              <a:rPr lang="it-IT" sz="3200" b="1" dirty="0">
                <a:solidFill>
                  <a:srgbClr val="FFC000"/>
                </a:solidFill>
              </a:rPr>
            </a:br>
            <a:r>
              <a:rPr lang="it-IT" sz="3200" b="1" dirty="0">
                <a:solidFill>
                  <a:srgbClr val="FFC000"/>
                </a:solidFill>
              </a:rPr>
              <a:t>E’ formata da:</a:t>
            </a:r>
            <a:br>
              <a:rPr lang="it-IT" sz="3200" b="1" dirty="0">
                <a:solidFill>
                  <a:srgbClr val="FFC000"/>
                </a:solidFill>
              </a:rPr>
            </a:br>
            <a:r>
              <a:rPr lang="it-IT" sz="3200" b="1" dirty="0">
                <a:solidFill>
                  <a:srgbClr val="FFC000"/>
                </a:solidFill>
              </a:rPr>
              <a:t>si presenta in: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133E1F7-D391-4E48-87A7-AB9F4DEE9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876425"/>
            <a:ext cx="3810000" cy="31051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989E5C7-E0C3-4359-A47C-205F58E6D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876425"/>
            <a:ext cx="3810000" cy="31051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2D2DA77-737B-4E12-BDC3-958F00843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202" y="1370321"/>
            <a:ext cx="8051798" cy="4144602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97CB82A-5FF2-4BE6-90FE-5135333A12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4208" y="761418"/>
            <a:ext cx="945160" cy="94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E03B7C2-83F4-4AC5-8289-B0D2593045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5" r="1253" b="3"/>
          <a:stretch/>
        </p:blipFill>
        <p:spPr>
          <a:xfrm>
            <a:off x="234423" y="457199"/>
            <a:ext cx="7588885" cy="589965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7585AA-9774-470F-A635-41DCCD4CD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br>
              <a:rPr lang="it-IT">
                <a:solidFill>
                  <a:srgbClr val="FFFFFF"/>
                </a:solidFill>
              </a:rPr>
            </a:br>
            <a:endParaRPr lang="it-IT">
              <a:solidFill>
                <a:srgbClr val="FFFFFF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390A2BC-A16C-4621-8D7F-03D4A0F1D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800" y="1307689"/>
            <a:ext cx="4056587" cy="4429175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861D804-57D3-4CC4-BD6F-5D1C5F4766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8624" y="-292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9E1CD14-AA92-43BA-8753-E56B86542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524001"/>
            <a:ext cx="3412067" cy="267437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Ora guardate il video</a:t>
            </a:r>
          </a:p>
        </p:txBody>
      </p:sp>
      <p:pic>
        <p:nvPicPr>
          <p:cNvPr id="4" name="Elementi multimediali online 3" title="Stati della materia">
            <a:hlinkClick r:id="" action="ppaction://media"/>
            <a:extLst>
              <a:ext uri="{FF2B5EF4-FFF2-40B4-BE49-F238E27FC236}">
                <a16:creationId xmlns:a16="http://schemas.microsoft.com/office/drawing/2014/main" id="{D6E3D2FB-C9F2-42C8-B548-AC7134668F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86334" y="889000"/>
            <a:ext cx="7791366" cy="5181600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7BDEFA1-44B3-46DA-9F40-58BEFE1624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3299" y="1538682"/>
            <a:ext cx="1208014" cy="12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7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BCA8FA0-9E87-49B6-98E1-1E79CF468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523230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it-IT" b="1" dirty="0">
                <a:solidFill>
                  <a:srgbClr val="FFC000"/>
                </a:solidFill>
              </a:rPr>
              <a:t>Approfondite l’argomento sul vostro libro di testo alle pagine 116 e 117, poi esercitatevi sul quaderno. Se volete potete aggiungere altri materiali.</a:t>
            </a:r>
            <a:br>
              <a:rPr lang="it-IT" b="1" dirty="0">
                <a:solidFill>
                  <a:srgbClr val="FFC000"/>
                </a:solidFill>
              </a:rPr>
            </a:br>
            <a:r>
              <a:rPr lang="it-IT" b="1" dirty="0">
                <a:solidFill>
                  <a:srgbClr val="FFC000"/>
                </a:solidFill>
              </a:rPr>
              <a:t>Buon lavoro.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2C13DB-96A3-4410-B7CF-1BCD43EA56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630"/>
          <a:stretch/>
        </p:blipFill>
        <p:spPr>
          <a:xfrm>
            <a:off x="0" y="10"/>
            <a:ext cx="7537685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5CD86E8-82FD-44FA-AE22-E6E71AF71C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05546" y="5729332"/>
            <a:ext cx="959614" cy="95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58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263C22"/>
      </a:dk2>
      <a:lt2>
        <a:srgbClr val="E2E7E8"/>
      </a:lt2>
      <a:accent1>
        <a:srgbClr val="C3988F"/>
      </a:accent1>
      <a:accent2>
        <a:srgbClr val="B9A07D"/>
      </a:accent2>
      <a:accent3>
        <a:srgbClr val="A6A67D"/>
      </a:accent3>
      <a:accent4>
        <a:srgbClr val="95AB75"/>
      </a:accent4>
      <a:accent5>
        <a:srgbClr val="8AAD83"/>
      </a:accent5>
      <a:accent6>
        <a:srgbClr val="77AF85"/>
      </a:accent6>
      <a:hlink>
        <a:srgbClr val="5A8B95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122</Words>
  <Application>Microsoft Office PowerPoint</Application>
  <PresentationFormat>Widescreen</PresentationFormat>
  <Paragraphs>8</Paragraphs>
  <Slides>6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Gill Sans MT</vt:lpstr>
      <vt:lpstr>Tw Cen MT</vt:lpstr>
      <vt:lpstr>Wingdings 2</vt:lpstr>
      <vt:lpstr>DividendVTI</vt:lpstr>
      <vt:lpstr>La materia e i suoi stati</vt:lpstr>
      <vt:lpstr>Presentazione standard di PowerPoint</vt:lpstr>
      <vt:lpstr>La materia è: E’ formata da: si presenta in:</vt:lpstr>
      <vt:lpstr> </vt:lpstr>
      <vt:lpstr>Ora guardate il video</vt:lpstr>
      <vt:lpstr>Approfondite l’argomento sul vostro libro di testo alle pagine 116 e 117, poi esercitatevi sul quaderno. Se volete potete aggiungere altri materiali. Buon lavoro.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materia e i suoi stati</dc:title>
  <dc:creator>Vincenzo Romano</dc:creator>
  <cp:lastModifiedBy>Vincenzo Romano</cp:lastModifiedBy>
  <cp:revision>1</cp:revision>
  <dcterms:created xsi:type="dcterms:W3CDTF">2020-11-21T13:33:21Z</dcterms:created>
  <dcterms:modified xsi:type="dcterms:W3CDTF">2020-11-23T07:56:54Z</dcterms:modified>
</cp:coreProperties>
</file>