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 migliori mercatini di Natale da visitare con i bimb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" name="Immagine 4" descr="Uno spettacolo di luci: le migliori luminarie di Natale delle case  americane | RDS 100% Grandi Success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75"/>
            <a:ext cx="9144000" cy="68500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tangolo 1"/>
          <p:cNvSpPr/>
          <p:nvPr/>
        </p:nvSpPr>
        <p:spPr>
          <a:xfrm>
            <a:off x="458444" y="1916832"/>
            <a:ext cx="7341433" cy="1569660"/>
          </a:xfrm>
          <a:prstGeom prst="rect">
            <a:avLst/>
          </a:prstGeom>
          <a:noFill/>
          <a:scene3d>
            <a:camera prst="perspectiveContrastingRightFacing"/>
            <a:lightRig rig="contrasting" dir="t">
              <a:rot lat="0" lon="0" rev="4500000"/>
            </a:lightRig>
          </a:scene3d>
          <a:sp3d>
            <a:bevelT/>
          </a:sp3d>
        </p:spPr>
        <p:txBody>
          <a:bodyPr wrap="none" lIns="91440" tIns="45720" rIns="91440" bIns="45720">
            <a:spAutoFit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9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ARIA DI FESTA</a:t>
            </a:r>
            <a:endParaRPr lang="it-IT" sz="9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0532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:\Users\Veronica\Desktop\DaD Cl. 1\a034e6dd-5abf-4989-b71d-35efd8e5650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15209" y="0"/>
            <a:ext cx="7128791" cy="53732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/>
          <p:cNvSpPr txBox="1"/>
          <p:nvPr/>
        </p:nvSpPr>
        <p:spPr>
          <a:xfrm>
            <a:off x="161969" y="836712"/>
            <a:ext cx="183569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RIORDINA LE LETTERE DALLA PIU’ GRANDE ALLA PIU’ PICCOLA E SCOPRIRAI IL NOME DELLA FESTA</a:t>
            </a:r>
            <a:endParaRPr lang="it-IT" sz="28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245862" y="5517232"/>
            <a:ext cx="44822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E     </a:t>
            </a:r>
            <a:r>
              <a:rPr lang="it-IT" sz="4400" b="1" dirty="0" smtClean="0"/>
              <a:t>A</a:t>
            </a:r>
            <a:r>
              <a:rPr lang="it-IT" sz="2800" b="1" dirty="0" smtClean="0"/>
              <a:t>     </a:t>
            </a:r>
            <a:r>
              <a:rPr lang="it-IT" sz="3600" b="1" dirty="0" err="1" smtClean="0"/>
              <a:t>A</a:t>
            </a:r>
            <a:r>
              <a:rPr lang="it-IT" sz="2800" b="1" dirty="0" smtClean="0"/>
              <a:t>     </a:t>
            </a:r>
            <a:r>
              <a:rPr lang="it-IT" sz="3200" b="1" dirty="0" smtClean="0"/>
              <a:t>L</a:t>
            </a:r>
            <a:r>
              <a:rPr lang="it-IT" sz="2800" b="1" dirty="0" smtClean="0"/>
              <a:t>    </a:t>
            </a:r>
            <a:r>
              <a:rPr lang="it-IT" sz="4000" b="1" dirty="0" smtClean="0"/>
              <a:t>T</a:t>
            </a:r>
            <a:r>
              <a:rPr lang="it-IT" sz="2800" b="1" dirty="0" smtClean="0"/>
              <a:t>   </a:t>
            </a:r>
            <a:r>
              <a:rPr lang="it-IT" sz="4800" b="1" dirty="0" smtClean="0"/>
              <a:t>N</a:t>
            </a:r>
          </a:p>
          <a:p>
            <a:pPr algn="ctr"/>
            <a:r>
              <a:rPr lang="it-IT" sz="2800" b="1" dirty="0" smtClean="0"/>
              <a:t>--------------------------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1339337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97768"/>
            <a:ext cx="8229600" cy="1143000"/>
          </a:xfrm>
        </p:spPr>
        <p:txBody>
          <a:bodyPr>
            <a:normAutofit/>
          </a:bodyPr>
          <a:lstStyle/>
          <a:p>
            <a:r>
              <a:rPr lang="it-IT" sz="6000" b="1" dirty="0" smtClean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UNA FESTA  DI LUCE</a:t>
            </a:r>
            <a:endParaRPr lang="it-IT" sz="6000" b="1" dirty="0">
              <a:solidFill>
                <a:srgbClr val="FF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pic>
        <p:nvPicPr>
          <p:cNvPr id="2053" name="Picture 5" descr="https://png.pngtree.com/png-clipart/20190921/original/pngtree-colorful-lit-candle-character-elements-png-image_471697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96752"/>
            <a:ext cx="4285195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427984" y="4027376"/>
            <a:ext cx="15841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UNA LUCE</a:t>
            </a:r>
          </a:p>
          <a:p>
            <a:r>
              <a:rPr lang="it-IT" b="1" dirty="0" smtClean="0"/>
              <a:t>CHE PORTA</a:t>
            </a:r>
          </a:p>
          <a:p>
            <a:r>
              <a:rPr lang="it-IT" b="1" dirty="0" smtClean="0"/>
              <a:t>GIOIA</a:t>
            </a:r>
          </a:p>
          <a:p>
            <a:r>
              <a:rPr lang="it-IT" b="1" dirty="0" smtClean="0"/>
              <a:t>NEL CUORE.,</a:t>
            </a:r>
          </a:p>
          <a:p>
            <a:r>
              <a:rPr lang="it-IT" b="1" dirty="0" smtClean="0"/>
              <a:t>UNA LUCE </a:t>
            </a:r>
          </a:p>
          <a:p>
            <a:r>
              <a:rPr lang="it-IT" b="1" dirty="0" smtClean="0"/>
              <a:t>CHE SCALDA</a:t>
            </a:r>
          </a:p>
          <a:p>
            <a:r>
              <a:rPr lang="it-IT" b="1" dirty="0" smtClean="0"/>
              <a:t>E RIEMPIE</a:t>
            </a:r>
          </a:p>
          <a:p>
            <a:r>
              <a:rPr lang="it-IT" b="1" dirty="0" smtClean="0"/>
              <a:t>D’AMORE!</a:t>
            </a:r>
            <a:endParaRPr lang="it-IT" b="1" dirty="0"/>
          </a:p>
        </p:txBody>
      </p:sp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8385" y="1898072"/>
            <a:ext cx="738839" cy="73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8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9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252536" y="0"/>
            <a:ext cx="9505056" cy="2290266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QUATTRO DOMENICHE </a:t>
            </a:r>
            <a:br>
              <a:rPr lang="it-IT" b="1" dirty="0" smtClean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</a:br>
            <a:r>
              <a:rPr lang="it-IT" b="1" dirty="0" smtClean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CI SEPARANO AL NATALE.</a:t>
            </a:r>
            <a:br>
              <a:rPr lang="it-IT" b="1" dirty="0" smtClean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</a:br>
            <a:r>
              <a:rPr lang="it-IT" sz="3800" b="1" dirty="0" smtClean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COLORA UNA CANDELA A SETTIMANA</a:t>
            </a:r>
            <a:endParaRPr lang="it-IT" sz="3800" b="1" dirty="0">
              <a:solidFill>
                <a:srgbClr val="FF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21375"/>
            <a:ext cx="5688632" cy="46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Fiamma di Fuoco Clip art - fiamme scaricare png - Disegno png trasparente  Cibo png scaricar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546" y="3212976"/>
            <a:ext cx="705333" cy="8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6584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49</Words>
  <Application>Microsoft Office PowerPoint</Application>
  <PresentationFormat>Presentazione su schermo (4:3)</PresentationFormat>
  <Paragraphs>14</Paragraphs>
  <Slides>4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Presentazione standard di PowerPoint</vt:lpstr>
      <vt:lpstr>Presentazione standard di PowerPoint</vt:lpstr>
      <vt:lpstr>UNA FESTA  DI LUCE</vt:lpstr>
      <vt:lpstr>QUATTRO DOMENICHE  CI SEPARANO AL NATALE. COLORA UNA CANDELA A SETTIMANA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FESTA SI AVVICINA</dc:title>
  <dc:creator>Veronica</dc:creator>
  <cp:lastModifiedBy>Veronica</cp:lastModifiedBy>
  <cp:revision>15</cp:revision>
  <dcterms:created xsi:type="dcterms:W3CDTF">2020-11-21T07:01:12Z</dcterms:created>
  <dcterms:modified xsi:type="dcterms:W3CDTF">2020-11-24T06:14:56Z</dcterms:modified>
</cp:coreProperties>
</file>